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2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  <p:sldMasterId id="2147483792" r:id="rId2"/>
    <p:sldMasterId id="2147483804" r:id="rId3"/>
    <p:sldMasterId id="2147483816" r:id="rId4"/>
    <p:sldMasterId id="2147483828" r:id="rId5"/>
    <p:sldMasterId id="2147483840" r:id="rId6"/>
    <p:sldMasterId id="2147483852" r:id="rId7"/>
    <p:sldMasterId id="2147483864" r:id="rId8"/>
    <p:sldMasterId id="2147483876" r:id="rId9"/>
    <p:sldMasterId id="2147483888" r:id="rId10"/>
    <p:sldMasterId id="2147483660" r:id="rId11"/>
    <p:sldMasterId id="2147483672" r:id="rId12"/>
    <p:sldMasterId id="2147483684" r:id="rId13"/>
    <p:sldMasterId id="2147483696" r:id="rId14"/>
    <p:sldMasterId id="2147483708" r:id="rId15"/>
    <p:sldMasterId id="2147483732" r:id="rId16"/>
    <p:sldMasterId id="2147483744" r:id="rId17"/>
    <p:sldMasterId id="2147483756" r:id="rId18"/>
    <p:sldMasterId id="2147483768" r:id="rId19"/>
    <p:sldMasterId id="2147483720" r:id="rId20"/>
    <p:sldMasterId id="2147484109" r:id="rId21"/>
    <p:sldMasterId id="2147484126" r:id="rId22"/>
    <p:sldMasterId id="2147484168" r:id="rId23"/>
  </p:sldMasterIdLst>
  <p:notesMasterIdLst>
    <p:notesMasterId r:id="rId43"/>
  </p:notesMasterIdLst>
  <p:sldIdLst>
    <p:sldId id="258" r:id="rId24"/>
    <p:sldId id="259" r:id="rId25"/>
    <p:sldId id="260" r:id="rId26"/>
    <p:sldId id="271" r:id="rId27"/>
    <p:sldId id="262" r:id="rId28"/>
    <p:sldId id="264" r:id="rId29"/>
    <p:sldId id="276" r:id="rId30"/>
    <p:sldId id="265" r:id="rId31"/>
    <p:sldId id="263" r:id="rId32"/>
    <p:sldId id="274" r:id="rId33"/>
    <p:sldId id="267" r:id="rId34"/>
    <p:sldId id="275" r:id="rId35"/>
    <p:sldId id="269" r:id="rId36"/>
    <p:sldId id="272" r:id="rId37"/>
    <p:sldId id="281" r:id="rId38"/>
    <p:sldId id="270" r:id="rId39"/>
    <p:sldId id="294" r:id="rId40"/>
    <p:sldId id="295" r:id="rId41"/>
    <p:sldId id="282" r:id="rId42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B69A4-1BCF-4231-BD48-B90887A568B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F31CA-94D0-4130-B9F0-CAD9BAEA87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86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Annika:</a:t>
            </a:r>
            <a:br>
              <a:rPr lang="sv-SE" dirty="0"/>
            </a:br>
            <a:r>
              <a:rPr lang="sv-SE" dirty="0"/>
              <a:t>Vill du lägga till något om nyttjandet?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F31CA-94D0-4130-B9F0-CAD9BAEA87D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27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882DC7-0661-4CF9-A953-96DC7DB2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E05D-66CC-4EF3-8D71-9E0E87B440A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7F57194-C2E1-48C7-A0FF-D8CB49F8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5FACD-0FBE-477C-AF7A-4A921AFF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CDBE6-E09F-46C8-9D81-423D46970C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77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22F9B1-29F1-496D-B17D-FCD22575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37601-B595-432E-BDA7-619B12FD099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DBB222-D05F-43DD-ADE0-20B6120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B67CA5-BF8B-4860-80B7-7477E38B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4DD1-31BF-46F7-AC0E-6EFC99A1A2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37158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9195B0-C9C7-4121-8196-3EF42281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BAD60-F863-4936-927C-A474F80C4B5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D9A37C-0251-4F77-AECE-CD23FAF2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1607B7-EB37-43E3-B9CD-848B0CB0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850BC-E8E1-4C98-8E24-CC2AEEFD540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9128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9EE54A-9F96-4CD8-8DA9-51E223E8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0F453-9E91-4C0E-8D48-3611AD5951C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B280D3-F816-482E-911C-AB530A42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519FA2E-C70E-4155-B718-147256A4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5EB8-6357-48FF-A0C6-F696DC9185E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66267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2D72B0-34ED-4372-857B-C59C874B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910E-4703-45F6-A99A-443C227ACD7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834BBB-ECF5-4C24-8D05-0543CB1A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E95CEC-7303-4E91-AECE-BE52F580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76404-B251-46F6-89C9-88728B44AFD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23950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FC971064-E742-4C63-A0D0-F1EF5FB17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2DC1-100D-4ED6-B225-B8BDC8AD96E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22DFA95-63BF-4F9E-892F-FB17CCE7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7FEBD7F-FD18-4D2A-8292-98C1216A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5128A-EA0D-4801-B9B4-BE270F43D91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491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2187657-5B4E-4170-BAFB-0E3B0559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5F79-FBB9-467A-BB0D-A3E8382833D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62FA2D30-0E21-4B8F-952F-39FC1A01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6B7B8201-6ADC-41C3-BD12-AB7E78FC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B95F7-CE3D-41EE-8037-04D8A6FB29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4979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9E89C530-2727-4E57-8304-2AC3093E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22DD-961B-4F42-8910-D821E34EE75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332FF3FC-45D5-4D1C-80A9-C9F59DE0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637AF18-7B3C-4CD3-964D-2C16EB6D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C4B5-51C9-4B91-A85C-A3FB74C3C2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5049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458BCCC0-6BFE-4991-93A2-42C84347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03D4-BA2C-4A3D-B34F-B35A89EFF26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32CD4F59-CBAC-4C91-BDA2-E0012C05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07368D95-1175-4AB9-891E-4E2A729E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273A-671D-4019-A9D8-F791249D0F8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673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CBEF518-5761-4958-9857-0CB63B8C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92DBE-F598-441B-8423-E7AD5499FA9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DE77602-DF94-44B9-81B0-F3EFAEF5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002EC3B-7A1D-49B3-9BE8-2D6E201F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7C2C-3FE9-426E-8FCA-731497A9113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7218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5A7CBE9-9D23-4AB9-9658-1D51AE83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E2DE-B836-4887-B282-16E6B83FF6B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3B378B69-5E9D-439B-BE39-543C73B6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2515B23-FB67-459D-A025-0AB29030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D1A5-726F-4C08-936E-6E6DBC03739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0646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4EF597-ECAF-4659-8A6B-CDF1495B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4455-43F4-43DA-B8EE-165D78B1C65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6AA4F4-7913-4B07-A07C-7CDE5136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C32D94-4900-4B36-838E-7DB7A8E4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50F4-E4D9-4317-8D27-ED25017F4C9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24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D696B9-6620-48F9-B4FC-0D5B4A5C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29D2-38F3-4E2D-A512-F9732A271CD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D9E813-B556-4F43-B61E-28CD223B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2C226DC-393F-4058-B248-81A95C8C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97F8-31CA-4DA5-8F9B-A93265CE857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4923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C64B776-6CC7-48A0-B861-49A956F0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410F9-E2A3-4A50-B120-08CE1618C28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F80F48-FA41-4E2C-8128-C641FAE7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AFAD80-4C12-4F05-84BD-3E599375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E748-6BE4-45CB-9E98-8666BE51E6F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88643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5BBBE4-7048-4BCE-83C8-3F1F202C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B9F8-243A-4ADA-AC8F-F0FBB3B3112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93F7E4-54A0-4CA0-ADF3-74F74788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22C5CE-3A3D-4E32-B0CF-4E5F6475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6EC8-59F7-4145-A6BD-B37F7697DD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32370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8C1FF0-F66C-4B4D-A286-5B793B3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C64D-C213-4875-A14B-D7F12AE0DE6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58D891-FE74-44AF-8FD6-E51B5499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EB6D1DA-E359-487F-94A5-599B5AFB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503FE-BEA9-4B22-BE40-E4A0261DDA3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08490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199B0A0-4203-4C5B-A39C-D8BB2A63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351B-F62D-4D5A-83B0-53805E91BDD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E344B0-1456-45C4-8932-BB0BEC64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1C03D0B-68F3-4910-BA64-6C108E7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A4C2A-F1C2-4836-80B6-A61A61A990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467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3F0411E-C1ED-4154-BE9E-CE5CF832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4B89-1AEC-4D50-8E0E-5A851E69341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F973929-1CF0-441E-B7EA-2194DFC3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1C5C1129-6EFA-4E2F-9E5E-98B8A28A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42631-B2A0-4C66-ADBB-ACF87398AA3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8593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DC224DB9-0E42-4C57-A4E7-661C58E9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AB0FB-22DF-4B4C-AEF3-6EA55BFB441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95E9397E-DE71-43CE-BC58-9D44645F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70418EC-F9B4-44C7-9E3B-A8510D68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141DF-E764-4DA2-8467-9CDC3BBAAE0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18371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CF702588-F8E8-49D3-854A-430DB024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9FC1-87AD-472F-BDEA-7AF97BA3A1F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75A0C33A-2782-4F9B-BC5D-DD9714D1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B922A0A2-F9B3-4367-A013-99AF2B25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90C55-091B-4C46-B8F9-9617E3FF9FE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129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162EEF1A-436A-4033-888E-A6D7FD09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9B90-0841-4593-BCFB-7E9999A2B45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C9FDE9E9-A1B6-43D2-9D62-A3B267C3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2EE8A483-B276-470A-BD82-70FF16CC9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F4A20-2F58-4395-B9EE-00468AB6B38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49094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53F5378-0E2F-4612-B289-8EBCF0DA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A4D8-3A6E-41F0-92BB-20F821A794A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CF7409B-9D75-42C7-8213-858C5A7D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27B6EBD-C2FA-4C5E-898C-FA5A897B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B003B-F7F8-412B-AC9C-4F4E6FB5B5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5649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C975F70-D018-4BC8-84F9-1CB68633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FDE6-CEF3-44A0-8275-1C00C525D24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1F3E3C0-697C-48B6-BEC4-B21A021F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D8D5E9D-1F4A-4AAC-8B6B-F44AB31B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1A5F-1D56-496B-A339-76C7F2C6055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49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9D2ADB-6E34-458C-972F-1E30EDDE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735D-CA11-4937-B600-A02102C5B90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C6655D-7793-4048-A46F-AD3531B2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7DC289-3C3F-419F-A065-F597BE12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E7B20-C7E7-477E-B776-B8522B601C5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6307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1B0F794-9BBF-4FC6-B4A6-072B74F9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BD24E-7408-407E-A4E4-5FC49C97C94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1FBDB5-CE38-46FE-AB6A-260DB54C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3752E9-BDB8-4C1B-8843-AB05621F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0905-52C2-42AF-92F4-50B8746ED0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7799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B85EA6-E0F5-483F-AD3A-D4B284F4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55D31-F217-4C91-B864-E1AFF0DE29A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D27081-C133-4D80-80EF-CFF0A236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6A1C4E-5EE5-42A3-BAC1-3FEDB08D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1E032-D063-4384-B5C0-A1D34E3577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65426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C7F07B-8EF4-4069-A443-62E2DE50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158D-3A34-4188-9CB3-9E8F0FB30C4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4610F5-3208-4F33-8517-DE9679D8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2B48002-2699-4451-A9E1-11F6535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14C61-315A-42F3-8C77-08BF25DC03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46091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990329-DB96-4913-B2C3-E8148E24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FCDF-85F9-4DD4-A089-92AEB1B06DD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95350C2-D227-460A-ABBF-3EC54AF0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41C713-EEE1-47CA-9BB0-3CAC0BFF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A244E-CFC6-4787-B730-5AC449DA72A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1938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340913-3D3F-4058-9CDE-759EDBEA9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9F67B-A51B-47A1-A117-CE0C07735B7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76C83B-6250-4998-B058-FF9280127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F57792-F537-48A4-9A45-2F032106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CDFA4-96D9-42D7-8BA4-D88904C7D07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4327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3ABD897-1585-4847-9779-4810648A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A99E-BFFB-42EB-BA82-853E7D462E9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15D2F7D2-2A90-4C1D-BBB9-416651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273B72D-8362-46E8-B199-C5F085F3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A4ACA-68A9-40AC-BE5B-4E88F7D2790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1558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A7BCE24-54CE-4E57-93C7-69A104A7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21F57-41AB-42A7-B462-63F27BFCD9C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82D39D1-A24E-4E07-A971-77296546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352EF17B-6771-4895-8B81-92B514F5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93272-FE53-45B2-8BAC-11D3B69661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14223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8A49025E-008E-4AA9-A356-475F7CD74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6B48-57DE-4981-9D00-393E39831F2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EAD9E852-D51B-4CA3-B6F4-8755B2C2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602D654B-7D95-4965-AA14-1141EA1F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10E9-9FF5-447D-9FD4-324607B2E4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66559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75F92A65-76A7-4B3D-957C-A3F7DC9C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CEEEC-AB76-4263-8ADD-5794E02852F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7F74AA0F-0A95-415F-8C8B-3F236A33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45D108AA-F3E2-448D-A154-766D5345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E7696-7EAA-4A8A-830F-11245F3F44F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68972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9B1FB748-A856-4EBF-8635-7FE4EC8C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B467-291D-4614-8F42-81F4ADD0406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0DF1AA1F-038B-4568-A581-257525C7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AA35BA8B-CF16-4F15-A9B8-7BECCCF7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336DD-8D74-4DBB-AE9D-DE749DCD1B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56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09D373-4F4F-4596-96EC-6804C7A3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A0BA-8948-431F-B635-CC8FE8824F6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01B61A1-AB6D-4AC4-B51A-5E83487C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2F6AF9-0D12-48D0-98E9-267E5514C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BF0A-56BC-4B56-BF8A-5931B83037F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73916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36A5074-DD10-4290-8B8F-57E8AF77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8074-7D40-416F-B9D1-0419FBDF9B8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461FF569-240D-4C8D-8CAF-5F0430F1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6ABFEAF-0E67-4B9F-BD0D-0076A583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0C49F-9C6C-41CF-82EC-D8EFABFFCD3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08072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8EE171-7EB9-443E-A332-C03F048F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3C5E-28A6-4B9E-9C3D-887D2C9B0BF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4D2C3C-10F5-4D8C-B0FB-36D24900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EE644A-EC4C-4F3E-A92F-DD1C6F99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828F-DB56-4837-BEB9-D693CBA193F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0653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5FEB22-C8D6-4793-83C8-B18135FD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6667-E153-415B-8724-3338F8B7F7D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F7A8AD-1B93-47A1-BF91-ED0C4E9C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BE1D89-59BA-42EE-ADC4-20236BFD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06EC-75F7-433E-BD91-184AFB88D7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8580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116315-99E8-4BB5-848D-E81EFEAC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D2B50-36F8-4790-87A8-422E2D83F66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C27F242-D015-466E-9A28-D9A5DC2E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AA01EE-0F00-4CF4-B7FA-AB505835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CC48-21C2-4E26-B948-80487FE4646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11226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4BBB75-412A-4C84-9230-A58CF8D8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3667-21AB-425A-AC87-D86963A742B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EA959F-E743-440B-B8AA-2E3DAB50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886F73-CFAF-437D-BD30-009283E9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3A614-0ABB-415B-8CCB-840674BF45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3625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0C0651-654F-4E1B-94DB-506D79E6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CBF28-2BF1-49D0-80E0-2BC44DB8E03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90DD56-1EF5-4F6C-950F-FE2934B9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A580ED0-FBF5-4900-A044-28D90D39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8133-5776-40F9-9DFF-75D1A87E5D6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72842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C098663E-D915-4036-A92F-FB900A57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1306-FA59-48E8-AF87-3ABD462181E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F2DC01C-6B24-49B9-9DF6-6E0833C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0F2D45A-7DE8-4895-B18C-D25C9E1C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19A57-5CC5-47BA-93A3-6C2A490F661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04063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D30EC9BC-1A78-4088-9772-3556727E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081D1-2000-4C7E-8358-118CD52DF88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7A61418-4693-453B-9446-42FB2FAC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45572D-1813-4DA9-9308-10A71FFC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7721-3997-45DB-9A15-E2DE1D9B3A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48366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B525D83F-7369-4500-81BA-36E16058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8D17-E7C8-45A2-B56F-BEA0D8436DC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81169DE0-E704-4DE1-BE64-1BCA3C3F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084D3EF-1CB8-4AD7-9D4A-FCD8B060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A244-2A1D-4346-B799-056AB913A7D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95072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012DA0B-1956-4372-8A5D-BE219BD6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B59A-F267-4EB0-A88F-3AE10F6C076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C27116DE-21BC-4F3C-9F53-1E3C959E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6673B767-1101-4775-BF39-E013FB8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B334-0AFF-4948-9553-11D2EF3AD3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33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E5282A-DFCD-44B1-99AE-922E298A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3A72-81B7-448F-B6AD-F6463C64C62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C3F5EC-8581-499D-A01E-1E4CB8DC0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AD107-02E7-4C93-B2C2-F9040331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8BF7-215A-4175-A880-D5770C3C17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4606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72619F4-64B3-4300-9C44-8FD0AAE9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1384-1A26-482E-BD4F-700459F8DE8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FF6CDE65-5449-4807-9ACF-84F3BC0E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29CF5BD-D76D-41DF-A25C-BE15F164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83D89-FD34-4BA9-B40D-0458F4548F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3503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CD41869-AF57-496F-B53A-811F8F83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5BCC-9AF9-4FBE-B3E3-F93399C9196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9F401C84-42BC-46F3-9418-13E4230A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1F903B58-D4D2-451D-A36F-5B58491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ED3AA-8BB7-4EC3-B985-9E9AFCBDA61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7562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2F28155-B484-4FA1-B1A8-A42DE3C3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2DF7D-1A2B-429F-996C-44E999D74EE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0352BF-3388-4DC5-B68F-96530339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3BF2ED-1F0B-456B-8E8B-EF04E30E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AC26B-1791-4F00-89B7-7DBF04202D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64998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9BB959-0C47-4759-8CA5-E86F4A1F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59E07-59F8-4F1E-9B13-141C9C165A6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AB020C-D400-4E0E-98F8-A2821DA6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592313-A882-4C2B-AB74-ACD67475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6389A-AF98-4C22-B3E4-5B3B528670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95341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A18084-56E8-464F-BDCE-1A8BAC1E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136A-92F9-4203-A7C4-223FD2D9C50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C38FE51-B766-4C1E-A847-0BC42433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2358FF-1DBF-4C64-A138-E6138B17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BF427-E5AE-43C8-BBA7-801B232396B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8047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205534-1F01-4C41-BB4A-5DA4573A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59EFF-12E8-49BD-8BF4-F146281DDAB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F2F3CB6-90AA-493F-9AB0-E43590BE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1061BF-072F-4246-8340-91B4C550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47FC-5347-4632-88A8-87852563B6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63524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ECEF62-AB74-4086-B68D-088E5BB1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3F6F5-AA0B-4C58-851B-456C0994ECB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FFCE20-9AD8-4506-997F-78B4B5CEF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F07BB4-3259-4AAD-BC67-E33D7BF9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56ADA-F31C-40E9-AA15-93EC9F7023C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1840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02BCE61-EBBB-4996-A6DB-A998852C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3778-2CDD-4009-9046-8EBD2A58A16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3CA5215E-4E42-4A73-95D3-016532A9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1AA4441-55DE-460B-BB5F-27B6E07D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2C516-116A-45DE-987F-B602940E83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7088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4EDF2D9-1B48-4E00-9782-90E28057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D5BE3-6F3B-440F-AF25-3F64053D7F8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4197B171-D443-45F8-8EB0-71A34618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468476A6-0DF1-4DA2-9F6C-DCE595CA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C67FF-BABB-424E-83E9-CA036CE9F7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9382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B3B4DA38-FA84-4524-B9D9-5C82F64F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F2B67-6A81-4A80-9758-02BCFF85F09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E27A6414-5EE0-4824-A511-2D1A850B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B8EBCF8E-B352-408D-93FF-76C05485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1574-6E6A-4DDD-AEFE-2B41F52D0BC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09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8CA65DE-D563-4A8F-86C4-4C30D1B3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2C37-5790-4E41-B3B4-9CA3B1E404E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96E35BD-DC16-4194-9125-8B602710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56E6C50-9688-4016-B2D3-83FFEDD8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973B6-44D6-46BF-9966-BCDBB996F81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05377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3DBDEEE8-C6BD-425A-B5C2-A643ABE9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C7E5-FB47-4AEF-98BA-B27E8C2EBB7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95B13DA3-27F6-4A7D-8729-3D0582ED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EC9BA1A9-6BC2-4EB5-82BA-B4E8FDB7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08ED5-E555-4493-9EB0-1D955AFFBF8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3213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02783D2-F8A6-4F1F-8086-BD4D1065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BA24-90D2-48EB-8CFE-3101A8FAB61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CD7D4597-B4C9-4E1C-BF97-B8F7E3E0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10A2D8F6-DC97-40A7-BC37-81665395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0D710-6541-4ACB-9273-58EA4738EE8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2066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A4D773B-8058-40DA-A20E-660B4863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C1976-A426-4CD0-98FC-F48CC1061C5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FC9ED7D-4B96-4D40-8C78-49F16635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6B6FDC0-22AE-4FB8-A057-914972CF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BAEA-2E59-4C02-817B-312153162B0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8830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1F8DB7-37A4-4FDF-A2DF-BFEECB84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15B4-6117-4041-B8E2-3C1DF63E903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9A0D1C-E7C2-4A46-9A65-024DEE99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CAA30E-6D41-4CC7-8387-A07E83CE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AF92-3230-488D-A930-32057A0F49C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301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19F591-6FA8-432C-8C80-CE94A925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E333-31FB-4D6A-9B5D-8D9DAED2BFB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BFDB0D-1B42-4A1C-BCEB-3E7E8B9A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E05E29-ED85-4F0C-B049-D113D495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9E33B-1D5E-42D3-B6E6-C50A79CFB04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7279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34D374-D9FC-4F63-89AC-3B7BA043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8D925-171A-4D6E-B15F-F85D4DF6F36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70A3E2-2688-4454-BA2A-25D905B3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0F0B0D-705F-4143-B862-B3843246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2465D-91BF-461B-8715-7D186DA9963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38310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EC24FF-5C0A-4789-AD17-CA9F4C73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1045-CA13-4BFD-8CF4-9025AC607C5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199D1A-7237-4931-BBAC-3D09E391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B6C3AD-0EE8-40C6-836E-07966C14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A424-51FB-4735-8115-9368D03E567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4082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CCE854-0E44-4719-A341-8F4C1A1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8BE9-61DC-4052-8FB5-CBB3D6A2706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2AE76E8-959B-481F-800A-B10344C1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1DF005D-6DE3-4E0B-8F81-6DB9B05C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BC0A-821F-483F-823F-CEF9872DD0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1980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0737B04-CCD8-463C-970B-AD6BD68C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EDD7D-6C31-45E7-97A9-4E2C8D46A3D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DE9F16DF-0273-4DE1-A441-5CA10D91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4C3E5DB-03E9-48F6-B6B6-EEAA9466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EC64-9282-4C56-A277-68390B96322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2360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4FF506F-3C72-4FB2-AF54-E0691CAE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18A9-C7B7-4DB6-9B89-2F0010DB90E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6B14DF0A-B47C-4EB9-969B-B9F32B51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435D573-D16D-4FD6-87A0-F5E185AC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67DC-41F8-4A3C-8672-A32B7ECBB4A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407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3A678C5-1848-416D-998E-1651DA35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8BFE1-30C1-4926-87FD-263598368E6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0086831-5ED3-4F31-A37A-458BDCA9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9C6FD8E-6214-4C08-9FC5-7A50F2BE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C35F-5D44-4E8B-BC9C-2DA982DBA0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0808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1A2912CF-3515-4E5A-A18B-909DEFEC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075D-6C6A-4D0E-AA79-F97BF3C49BC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59A2D3BE-6760-4989-B3E6-6D9186F2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78B4CF69-4EC2-4CC8-B9B1-0F11AC26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ECA47-07D6-4533-9ECD-32FC6A72FD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67704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63EF82D-7F8C-4E05-BF4C-8BF8904D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1AA1-EBE4-4625-8AC8-396FB16DD41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473B6004-5FEE-4FE5-A7DD-D6FDDB06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9F420AE8-9931-4F4C-BA53-6FE5815D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A09B6-1078-4B34-94E3-6C972719D8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0411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6C20116-7D5E-4C6A-8F33-8AFC8089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B926A-1141-4841-9412-A140436BE90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82741268-EFD8-4AD6-8388-105EB47C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F914BF4-96E5-4B62-9BAC-E66AC6E9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E3D9-25C2-4AA8-8935-B64A0E28B2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14269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A4FA904-7C7E-48E8-8907-E038EF8B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697A-B087-425B-81B0-98EEE4FBDC4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DB69D88A-3EC7-4DDA-99EF-6E2731E0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15F671B5-1940-4C5C-9239-BD3F0354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D15BC-D8B8-4AA9-A273-29316275C0E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27347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527C33-2DA7-4E0E-8EF9-5440D0B6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E7C52-1BBB-433B-9F0B-E33AB0D6D03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91FB09-52D4-4FA6-90B1-FDD16DF6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5463D3-38B8-4532-A35B-DB5372F4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F22BB-172A-4DEC-AC17-F34728564B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5230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99BFD8-40BE-4EFB-BF5C-71D64418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EF9D-F0BB-4548-9B50-49C89EC9B6C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33841B-B70A-49D9-B7C3-F0BFD44C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4F368A-F170-4F52-8794-1F434EF6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F502-AF19-4576-90AD-1DAAC3E7388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3651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C3B53B-9BFC-4909-BF83-31DF8BC9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EB05-C7FC-47F7-965B-98279098D82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4B840B-388E-4FAF-AA4E-E30F24937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12A7ED-E38E-4145-BB62-1C621EC9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B92D8-7F04-4B0B-8643-430157642D8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393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97DD1F-16B6-4967-BC30-7E855BB4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7405C-B8C6-49E1-B51D-AED3AE852D0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6EB783-BC99-43CF-B2F8-5D72FDA6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953EF0C-361E-4500-848B-31F79941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1FC9B-A8BD-483D-97C6-C926FE27F3A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06909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B814C8-981C-4BE8-A509-A1DD868C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EC361-45D9-4419-B8CF-C6975E1E9CC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359262-77B0-4985-9B3C-C1C77373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F86C51-541B-4AC4-AD98-3F082B45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E1F9-1CFD-4A6B-9B79-9F6E13FF655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7703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A260EBA-B66B-4634-B970-A62B8088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CC0B-E27D-4B12-A5B7-BB63B7E2A93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E542DEF-84FB-4205-B5B6-4667FCE9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99DC371-7FF0-4E8F-9C27-B70C4BF6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B7DC-42D6-49FB-9FF6-FFBF6A37EE2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3717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9979AA6-AEC7-44DB-8CEC-02C0E50E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21D6-4E07-4D8E-A66A-51E8E80121A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616B7052-555B-445B-9D89-45C94CED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98F66C55-32CF-4E5A-8A06-4507DB09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0589-E620-4062-AF2C-D902E0D0E23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65452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E7D9CD-7BB1-446A-AADB-4F2A6451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B0D2-22FA-4798-9C07-A9B5DE00A18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E3000B71-8D0C-4773-8450-3105446D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550989E-00BA-4F65-AA96-6DB90A2C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DB42A-2ADA-4383-8551-2F1A5C9EB4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642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DB111E03-B7C2-42A5-99C9-63E8E98D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E95C6-4D63-4079-96DD-A93F9B16C41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A7B206F7-45B1-4431-AF5A-84457CB7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54E1CEB3-9437-4E25-B865-A2EA0A86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BA434-B48B-4241-A382-007D9B732CD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7891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656618FF-345E-4179-832A-166202C1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E34E-9A3E-42DC-97AD-0B6094CF2E8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28F09A3E-9033-42FC-8730-F98CC386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20A969D-BC4D-4D8A-92AA-48AF67C7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3518A-42A0-455E-A207-5A70FDF4001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1936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E895A64-7434-4556-9D31-1A089337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5302-8012-4109-85DA-C6038A6A21E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C14393AD-CBF3-42E8-A63C-3C7DE6E5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DE60C2C-4685-4CA1-9D72-8167B974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78FB6-9B4F-4D40-83D8-12073132CFA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8149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E19891F-1635-4150-AC7D-0D0F3E403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F559-4F76-4304-8252-B95DAC04C33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2766EF9F-54AE-49C7-BCF3-275E4607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75E5731-67E6-44AE-838B-A778E41E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40567-E905-4263-BE89-C57909F514E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5313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8BCB9A-9E4C-4E23-B440-1CBB2A2D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C44C-9F58-4D8D-8B53-9EB01175533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2F7365-D2BA-45CA-9B3A-3AF49203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7C7AFF-6791-4B70-AF4B-D85202F4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03C7-2788-490C-A14F-4DE76E09DCC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8014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D9D0F7-9849-4DC0-B207-1C19EE2E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8050-E5D8-4B06-A6CE-E2C7F1A002C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DB735E-A08B-4A33-A996-F569FA5D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1B4F5C-880A-44BF-8A69-B8FDA10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BA9F-A34E-4F1E-B3D5-ABE797F6AF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81588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41FD01-4098-4DF8-8605-49DC023A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7BB0B-0EA9-483E-BF84-DB415A3A593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1F9736-0568-4F86-8C74-A97A8EAD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7B6D91-CCC8-4C07-89F4-3B8CA0F9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585D3-0737-444C-994B-6D2D4338BD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032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FB823A-5B41-4269-ACC3-DC7B7439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1CB75-573C-4EA5-BAE1-C9FEEBE1D2A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984305-19AC-4053-8C65-D767510A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FC8925-9CF7-44C2-9AE5-2CF76398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135C-80C7-4EAF-B05E-117E6F399DC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5660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3A69E2-0195-42DF-8E6B-F40A940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630B5-60E8-4FD6-B1CE-53188095240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7827AA-90A7-4803-9AEA-E2F63F40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52980D-D384-48FE-A23D-052DE89E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EFEFB-BF18-44D7-BE38-6EE2196FEC9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4318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BEC33587-5149-40B9-BE80-7B861BE8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662B-3196-418E-A2F4-3651A101DB3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6C4E6E1B-D389-4665-9F1C-4CED6E28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BCE05810-665A-41D9-85A9-F44961C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43EF-2106-4996-901F-84B07ECD630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1310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91E5ABA-7213-4CA4-BFB3-B778026C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738C-D6AD-48F2-A4B8-3A975F7D7E9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DAE9598-A816-4E5F-89B8-E5F72C0D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02C2B86-92EF-4272-B377-A6583C2D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E9DC3-76DA-4F6C-B486-65EE6DD72A1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28670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D297664-2C84-4622-A0C0-76FA562B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8668-124F-4AC0-95EE-92A96182BB5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7FC344B0-C95F-4FAB-BC47-39AE1AA0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D4C44563-717D-4FA4-819C-5582FC32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44F86-E727-4AB1-8093-52090F7E0D1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5895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7526218A-9F88-4AD9-9FE8-23FBAADF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229C-D6A2-4421-94E6-A90A5CA3745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97832744-8062-47F1-8542-F8D11946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44123FEB-A9C1-4155-9B27-14A4042A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ECFD0-33A4-4B74-B82D-EA4E2A9F53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12696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B618E5AF-A239-4F44-94F2-837E7C39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7FBF-03BE-43E3-B06D-C14ABD0ECCB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F27BDFEA-B4A5-4FAF-990B-0D77C36C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279F299D-C920-4D0F-83CF-523FCCAA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65BD4-A947-4166-9F75-086D31038FE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9301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146A612-A4A2-4482-A70A-C15ED851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6E6D1-B42D-4FA6-A3D8-43A10874306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2DB6DB50-EAD2-496D-B234-D971841DB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4C80A4A-1699-4EC9-BDE6-B5B5102A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4D90-7D65-4299-B03C-68AB1D2A223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38457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7334586-A8D0-4D07-BE56-949F0C26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CEE5-0C7F-479F-8E5E-1C8EB160CF6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12F172EE-D004-4979-A3E5-817CD0A2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332DFE9-2FE1-48F8-A3EF-3DD48FE0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F7BD-1F71-44E0-966B-730907DC46D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8403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F1EACB-ECDE-43EA-A002-2B195719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4C0E6-9413-4255-92EB-8480A62DF4E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98EA9E-F5FD-480F-972F-F6774419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9F112D-28F6-42CD-B772-DC21CFFA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03109-811F-4B45-909A-F7CAA311B3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69086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C37B6A-4C92-4832-B9C3-539ACFD6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4A708-823C-43B6-9382-3C528E2AB2F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627639-3FEB-44DE-B9A5-D5124235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B08C05-BAA6-490C-9D27-2FAA16C0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4BBED-0112-44C2-B5BD-C095F54A83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9662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F2BE58-FF5D-4CE1-92B7-73982AE5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EF79A-15F5-47EB-8103-5269A69EEE8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D5E1AE-8B29-40B4-A884-BBF78010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5BEF70-FB59-4794-B06D-EC0E840C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5ABFB-7DE2-4FE5-A676-7AD01C4B32B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5415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FFEA2C-6353-4721-9171-F09003A7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4B35-3F5B-415F-987A-C208633F5CC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86700E-D8D6-452D-B593-E1CA348B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C56C88-919E-4986-9F76-A808B358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FD29E-C29C-40FF-9764-A8386C3AE18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8242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309A4F6-707B-40C0-BF92-D8232A1D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3EED-3861-4B82-9961-C108FDF11F9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969A327-5014-45A5-9F98-9805EFBD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B9DB8E8-8277-49D6-8414-0BD39058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7607-1894-4BCD-A948-6C6B3A8EABD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3706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809A28-1556-496B-9B4D-F389ABB3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2CF8-69DF-4AB0-90C5-E4E3CDC7A93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8167CB-A0B1-48C1-8A1B-B94597A8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DD82FB-F613-4496-9A41-231B85D4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2CD95-06CA-4C7A-913F-88B5E43DAA1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81878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D50B0A4-587D-414A-B4ED-F8A8C712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8C330-3BE5-467B-BD79-D5CAEC8C8F1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C8F0DD8-BCC6-4D63-B1D2-06CCB82A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B04186-B27E-4BAE-9B1D-BB6639FE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68421-83EB-4EF4-8485-A38787449E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5224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F2536ED-DA3B-4772-8971-05780474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3EDF5-852E-4977-AE2A-9F028605482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9CB88A76-9111-45B8-9E0B-A5C54FB5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62A729EA-AA0E-4BCC-969E-62061A6C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F3901-2466-446A-B246-7E614BEE0E3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79556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78022B1A-3B0B-4CB9-8A2D-EFFA77D7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EE98-0331-4C05-9200-C361B982B2B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F83B1D84-C823-47E0-AC20-E8C8D9C9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D765E8D7-12B0-4C12-841F-6613F587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BDF6-5270-48C5-A064-15572DB0298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40749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5F01EC8E-C6FE-4511-A6B5-E513C96F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F645-A082-4179-B969-77CAAF8B68B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CD8CD43B-6AE5-4318-86C5-150416F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73BF0460-14A1-43EA-BB99-61E29EC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32D6B-BDF7-4286-84CB-67F531E2D70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63856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DF507BD-51C2-476E-9041-85B0944C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EFC0-34F8-4774-9831-433AF10552B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47A8AAC2-1B8C-44B3-BC5D-E8446C1F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3FCD95A-FC1C-4A8A-97A3-0ED05670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5099-EE46-4E99-A9A5-176E5E1AA2D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2075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77944D7-606F-4417-9753-A05FAAB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51653-DA1F-4F25-BEB6-AAEF46D2523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CE11A39-23FB-4833-9C57-3457E270A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40C76EB3-76EA-4FF6-8BB8-A428AE38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5051-91BC-4685-8467-C6E056CA604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5310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8D84F2-979C-4986-BDF8-ABC781F1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3A8E9-8D0A-49F8-B12E-0964F1FB6CD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2F8519-F0F4-4F9B-9D58-C2180C24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AAA798-F20C-4A97-AC21-994A05F8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756E-1D0A-4029-80E1-0AABB203C15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37009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6A97F6-4E98-41CB-BCA5-57E095F2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AC31-5DDB-4F86-842B-5AF2DBDDB69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B30F75-85E0-4E1C-9BDE-1EB790D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B180C8-752B-4275-BA2C-6CBCB49D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F207-B9D1-47CE-9851-52701C4B483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143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40638FA-EF6E-4FEF-B508-19CC97C4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33C6-B07C-4DEE-9A75-6F0B7D9CBB7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E028B8-4D1D-49C3-896A-B3596AC3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6A28EA-17FF-41BE-8884-1CE5BFF6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0BDDC-55BB-4D11-B338-D6D151DE4A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03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8C627A-F1F1-48CC-996B-1A263AE4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AE55B-9BEF-43C3-A20D-8A23BD73F81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D4A176-DD25-4D03-87D9-DFFC1B2F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756562-8813-4920-8CB3-0CD2AB17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1A05-3935-4D95-A35F-C7D43232E4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136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7A39371-D577-4CD4-9F2D-1BB78E3D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85ED-8EEB-407B-832E-668DA9B886B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52E46932-4FD7-43AF-8E15-5A4ADA36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73C2CB1-F0D1-4F8A-8319-EA416355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61A19-88BE-48D0-A0C2-BE14CFD97AC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01708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395C73-A5E7-4B08-8AD2-B65B2412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4F33E-E062-4C83-9918-1A32817FB5C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79BA5F-083E-4FD0-B8BF-2A7B9461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5D51B3-3283-4E94-BAE9-5C36C024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CC66-A2B4-461E-AC1C-529717D58F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56729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E6964D-DA16-4ADC-B103-770538CC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21FA-A35D-4AF8-9314-716F11932B1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4011E2-537B-415B-98F9-EFAF6D9A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FEB6C9-C0B1-46C9-806B-E823998C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1A3C7-BDD5-453E-A559-45D5F66B93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767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AC61E125-A1B7-4CDA-8664-86238858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E7421-74CA-4CFB-A2DA-5179908E814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6EE9FCE-6B9E-48B4-A31E-6B4303C1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D5559A69-AA91-4729-9EFC-A68A0E89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6E41-2087-4F11-A8D4-5344EF7C5FB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61659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E99FF76-2D4F-4B14-A4A7-C9BE3284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9690-E2FB-47B3-9B94-CB8E186B23E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921D62CF-4167-4191-BC92-4A82306E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A2B6383-F018-47B3-9CC7-021EA3D7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94F0-1AB2-404E-B138-3B4F833822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96742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3B9651D-8558-4AEA-9623-482E58C5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33588-A7F6-4161-BD37-526734F0DD5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9A2D471F-E48D-494A-A445-62FFDC48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3466C589-B7FD-4B60-B1BD-05F4138E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2E764-6218-4783-92C5-7838A83D144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74817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13A1759-E08D-4A98-8263-3EE688D1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8C82-BA53-4176-86EA-D3124F1E6AD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CE601154-21BB-4351-AECE-DF2EAEA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AF87EC4D-DC37-436D-8719-7C23BFFE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70F2E-9567-4E8A-9D9A-23332BFDFC8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9845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61B6C7C-EE5E-4038-AC47-61E7C30B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C5958-184F-4C8C-A1FA-EE1F4BC1B14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FAC18ADC-9BF5-49C9-981B-DBB0CFDE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A902E1B9-BB40-4932-98E2-DEDB8EB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F4C1-CD65-48EB-A896-751D2CD518E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1232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AF098DB-F5D0-48A3-88BB-F96D3B31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2B2C-3DF9-49F0-B73D-BF3AEAB8AFA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86EAB8B-A316-46E9-BEBA-50F914A6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D49F3C9-6D66-4D08-8130-E11B34F1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04AD5-AC6F-4C5A-9779-9AECB7B107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3546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DA8F8F-B1CA-497D-B788-2FF3A4B3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50D64-8DDA-4422-9783-7D4ADBD932A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B3163B-2D6C-4DF0-9AB8-611769F7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82E70A-5D20-4864-9CBE-FAB23ED6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DB5-0F21-404D-848F-57D5A0766DB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9985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E766B0-FB8A-4EC3-B106-03AFCC9C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FC928-3608-4A36-8239-B5C705A4BC1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C81F0F-A036-4CE6-A786-E1619217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B6237-9CD8-400E-998F-E7801426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1851-8E16-4DC5-9B6F-E751471E54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2307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97AC0C-8ED0-4067-B570-5ECAF08A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ED22C-733E-48E6-A455-B9DC9624520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D14DB8-5131-41D3-8222-A6A70077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CE140E-5358-4E8A-B6FF-DB4ED21B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28B1-73D0-472C-B411-2AE5CA1CF8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6766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6BCB23-14E7-4B4C-BDB1-FAC07993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CA49-11F0-4AEC-9624-EEE6C87F68C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B4D6A45-2CEE-4C44-BC1C-FC71B4BD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8F67F8-314D-444E-8B4A-6E4503FC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E9906-B6EF-4DA4-95F1-16E3ED045B6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5435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1E88BD0-7A67-483F-A158-A04AAC62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FE1E6-6343-4CE2-9330-920E6FA5C66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45996F-C760-485D-963B-E4ABCEEC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6698C0-B57B-4A33-B90B-B59DAF5A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475F-32C4-498B-A52D-C8BE13D8AB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18018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05E720-2AE7-48E1-ACED-E4F1B67A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770B-667F-45C0-9E0D-853E9AFCC81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DD77BF-2954-49CD-8667-866FCCF8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5A8953A-42E8-4B33-9113-2CA1614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EB9-D8D8-470C-8402-7B17E9D82EA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00623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99D0B6B9-B2E9-4C28-887B-1888F8F9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4AED-A41E-4D08-BBF8-0549E3C39B9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E98C258-340C-4EEE-AFF5-4C197201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EC90C74-D598-4728-BB7B-04F59A45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C0F43-60DF-4B4D-B3E3-2C307351671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8525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D74BACBF-D002-4701-81A9-6B0A7588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A565-3E03-4F30-A249-7FA3077386B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690720B7-7F3B-4E38-9206-1FBE3A39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86D960F1-78E1-41D8-8DD8-9370C46E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99FAD-A820-4BFE-8618-4D5AAB8D5FE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97312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1FB58EFA-7CAA-4666-B460-16B018EB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F3B3A-6725-4778-869D-C5A010DE02F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C5B9042B-24F6-412B-AF1D-5D86B19F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3995CCE9-91B8-4FE4-BC8B-1E39551C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32571-77E1-424D-80C1-3C0BB53126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65403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499A2345-392C-4FE2-A5CE-7BF274B7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FC86-C24D-4239-A68F-8E0499E71F9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8DB1F627-45F8-4126-9BDE-1E430A32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E0240281-17C3-4646-B359-BE475E13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6D301-7A96-481A-A814-14CEEA8D6D2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191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916762C-36E8-4C72-8BE1-326B8DBC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90EF-8AE3-4400-B205-091E6BA7346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B490E8EF-CCF8-4458-9BA8-07472D21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3321F76-CD86-4576-B8D6-6740F9C7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E6C4-9F4E-480E-8047-0D7E88EB84F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7741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0CE3698-4F3B-4478-92DB-AD6F05B3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B8E5-61DC-43F0-B7F0-0E924AA0B4B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F759B8E-3308-4AA6-A49F-61451A2D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AA5A6B4-4622-4571-93CD-DD7CD6A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13837-8C4C-48E9-AD24-9D8F4082D75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44170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F4C6E9-FBE7-4F31-A83A-12FE827B1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68B0-5338-4E53-A834-3E5D044211D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6369B3-E1EE-4420-B9D7-4DC0A7E7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C91507-85F0-4174-9785-41C9B279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D3AF-E3C5-434E-A7C0-3468A1E7BCC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717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2A9D8B-1B26-4B5E-8C20-CDFA7F1B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47495-3E3D-45A3-937C-C2C1CAF3D64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60BBA7-BBE9-4C53-895B-DC2344DD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E91467-C49A-4686-8FFA-9A60E56D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45463-7BC2-4B41-BEB1-EA331337C5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07936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85F3A50-E59E-4461-9CF5-2611FC69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15FE-86B2-4A66-8443-4B48C9F2215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E0CADE-8150-4B58-BE16-25301D37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F466EC-5055-4B54-B76E-43DA8642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5F0C4-195E-41F0-92EF-39B5B1EAAA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2969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13909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3856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21941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0064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28882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0335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50050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5707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84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4EA093-9B4B-4130-A848-5DCFBCD0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2925-F0EA-476C-AAFF-4A8C06AFC76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1E3EF2-E819-4E61-9720-53D98052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3F2E2F-E782-42C2-9669-8F8B5561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F2A61-A76E-42A2-B097-A436BAAC291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4170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3086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6205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66412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436241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6465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750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0252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17613" y="1219200"/>
            <a:ext cx="9755187" cy="4419600"/>
          </a:xfrm>
        </p:spPr>
        <p:txBody>
          <a:bodyPr anchor="t">
            <a:noAutofit/>
          </a:bodyPr>
          <a:lstStyle>
            <a:lvl1pPr algn="r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 err="1"/>
              <a:t>Rubrik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547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_förelä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17613" y="1219200"/>
            <a:ext cx="9755187" cy="1768475"/>
          </a:xfrm>
        </p:spPr>
        <p:txBody>
          <a:bodyPr anchor="t">
            <a:noAutofit/>
          </a:bodyPr>
          <a:lstStyle>
            <a:lvl1pPr algn="r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Underrubrik</a:t>
            </a:r>
            <a:br>
              <a:rPr lang="sv-SE" dirty="0"/>
            </a:b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1222375" y="3870325"/>
            <a:ext cx="9750425" cy="1768475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sv-SE" dirty="0"/>
              <a:t>Namn Förnamn</a:t>
            </a:r>
          </a:p>
          <a:p>
            <a:pPr lvl="0"/>
            <a:r>
              <a:rPr lang="sv-SE" dirty="0"/>
              <a:t>Titel/yrke</a:t>
            </a:r>
          </a:p>
          <a:p>
            <a:pPr lvl="0"/>
            <a:r>
              <a:rPr lang="sv-SE" dirty="0"/>
              <a:t>Organisation/företag/avdelning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913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5638801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751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C309593-931F-4A8F-A508-28059DBA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E4C37-66CB-401B-BCC2-EE06C97906D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9B8625-4E9E-4298-902F-D10B2700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D66997-66B8-402E-9683-D3372FFBE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1130D-D182-4497-ABD0-B3AD711C78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0174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097087"/>
            <a:ext cx="9747980" cy="353695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17624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5"/>
            <a:ext cx="9747980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63198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1"/>
            <a:ext cx="9747980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80560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-bred_fält-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975518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217613" y="3871912"/>
            <a:ext cx="975518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625603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9747250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71432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2101850"/>
            <a:ext cx="12192000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519512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4"/>
            <a:ext cx="9747250" cy="2651125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216755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2987674"/>
            <a:ext cx="12192000" cy="2651125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41870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9747250" cy="44195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195086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1219200"/>
            <a:ext cx="12192000" cy="44195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953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465CAA-B751-4DE3-866B-47C99CEF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E4710-04F2-461C-8273-74CD6A2D9E8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78B7190-E536-48C2-A56D-B0F5BFD9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3997AC-EB12-42D9-9EC8-31C9C656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84571-ECF9-4094-BB72-FC91F31AF61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8304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2111375"/>
            <a:ext cx="4386262" cy="35226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111375"/>
            <a:ext cx="4386263" cy="35226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811408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3001963"/>
            <a:ext cx="4386262" cy="26320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3001963"/>
            <a:ext cx="4386263" cy="26320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24548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1219201"/>
            <a:ext cx="4386262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1219201"/>
            <a:ext cx="4386263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780198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111375"/>
            <a:ext cx="4386263" cy="35226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2111375"/>
            <a:ext cx="4381500" cy="3522663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39157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987675"/>
            <a:ext cx="4386263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2987675"/>
            <a:ext cx="4381500" cy="264636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90370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1219201"/>
            <a:ext cx="4386263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1219201"/>
            <a:ext cx="4381500" cy="4414838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75736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6342062" cy="353218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101850"/>
            <a:ext cx="2922588" cy="35321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599601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5"/>
            <a:ext cx="6342062" cy="264636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987674"/>
            <a:ext cx="2922588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344421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8036656" y="1219200"/>
            <a:ext cx="2928937" cy="44196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7"/>
          </p:nvPr>
        </p:nvSpPr>
        <p:spPr>
          <a:xfrm>
            <a:off x="1222375" y="1219200"/>
            <a:ext cx="6335713" cy="44196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35757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6342062" cy="3536949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4"/>
          </p:nvPr>
        </p:nvSpPr>
        <p:spPr>
          <a:xfrm>
            <a:off x="8048625" y="2101850"/>
            <a:ext cx="2924175" cy="3536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5892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A757D9E5-04BB-466E-BAB8-6FE2B58A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2EC9-8263-4785-BAF4-11584B497ED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B64DEE60-F852-469E-A1ED-5A57564B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B80E188-4248-42BD-98B7-017E1AD3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D246B-50D4-4538-9295-62B8B8694F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76982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5"/>
            <a:ext cx="6342062" cy="2651124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4"/>
          </p:nvPr>
        </p:nvSpPr>
        <p:spPr>
          <a:xfrm>
            <a:off x="8048625" y="2987674"/>
            <a:ext cx="2924175" cy="26511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76082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8036656" y="1219200"/>
            <a:ext cx="2928937" cy="44196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1217613" y="1219200"/>
            <a:ext cx="6335713" cy="44196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94275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6342062" cy="3536949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101850"/>
            <a:ext cx="2924175" cy="3536949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084530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6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5"/>
            <a:ext cx="6342062" cy="2651124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987675"/>
            <a:ext cx="2924175" cy="2651124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881186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6342062" cy="4419599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1219200"/>
            <a:ext cx="2924175" cy="4419599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845234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2928937" cy="35321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101850"/>
            <a:ext cx="2922588" cy="35321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2101850"/>
            <a:ext cx="2930524" cy="35321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07397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4"/>
            <a:ext cx="2928937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987674"/>
            <a:ext cx="2922588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2987674"/>
            <a:ext cx="2930524" cy="264636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619265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0"/>
            <a:ext cx="2928937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1219200"/>
            <a:ext cx="2922588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1219200"/>
            <a:ext cx="2930524" cy="44148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717997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2928937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2101850"/>
            <a:ext cx="2930525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101850"/>
            <a:ext cx="2924175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56532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4"/>
            <a:ext cx="2928937" cy="2651125"/>
          </a:xfrm>
        </p:spPr>
        <p:txBody>
          <a:bodyPr/>
          <a:lstStyle/>
          <a:p>
            <a:endParaRPr lang="sv-SE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2987674"/>
            <a:ext cx="2930525" cy="2651125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987674"/>
            <a:ext cx="2924175" cy="2651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654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C358257F-8AB6-4488-85EB-EFC8B23E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50EA8-EFE9-46A2-AAB0-BB4A4580101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71DA8485-77E2-4CC0-9C6F-84645CF3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DC2C1D71-B077-45DB-8DFB-B72D9588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9C167-C0C4-43B1-879D-A272269AF0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19498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2928937" cy="4419600"/>
          </a:xfrm>
        </p:spPr>
        <p:txBody>
          <a:bodyPr/>
          <a:lstStyle/>
          <a:p>
            <a:endParaRPr lang="sv-SE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1219200"/>
            <a:ext cx="2930525" cy="4419600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1219200"/>
            <a:ext cx="2924175" cy="44196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533593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fält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22375" y="2104233"/>
            <a:ext cx="2435225" cy="17684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8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8534399" y="2104233"/>
            <a:ext cx="2431193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4146550" y="2104233"/>
            <a:ext cx="3902075" cy="26543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238510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_fält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463137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804513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21761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463137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804513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77302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4638993" y="12192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4" name="Platshållare för bild 5"/>
          <p:cNvSpPr>
            <a:spLocks noGrp="1"/>
          </p:cNvSpPr>
          <p:nvPr>
            <p:ph type="pic" sz="quarter" idx="15"/>
          </p:nvPr>
        </p:nvSpPr>
        <p:spPr>
          <a:xfrm>
            <a:off x="8045133" y="12192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1217613" y="34290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4638993" y="34290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7" name="Platshållare för bild 5"/>
          <p:cNvSpPr>
            <a:spLocks noGrp="1"/>
          </p:cNvSpPr>
          <p:nvPr>
            <p:ph type="pic" sz="quarter" idx="18"/>
          </p:nvPr>
        </p:nvSpPr>
        <p:spPr>
          <a:xfrm>
            <a:off x="8045133" y="3429000"/>
            <a:ext cx="2928937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200398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kollage-3-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3657600" y="1219200"/>
            <a:ext cx="2893468" cy="1768475"/>
          </a:xfrm>
        </p:spPr>
        <p:txBody>
          <a:bodyPr/>
          <a:lstStyle/>
          <a:p>
            <a:endParaRPr lang="sv-SE"/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5121273" y="3026570"/>
            <a:ext cx="1431131" cy="843756"/>
          </a:xfrm>
        </p:spPr>
        <p:txBody>
          <a:bodyPr/>
          <a:lstStyle/>
          <a:p>
            <a:endParaRPr lang="sv-SE"/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6584950" y="1219200"/>
            <a:ext cx="5607050" cy="353695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1217613" y="3429000"/>
            <a:ext cx="3411537" cy="1327150"/>
          </a:xfrm>
        </p:spPr>
        <p:txBody>
          <a:bodyPr anchor="b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86122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-9-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26192" y="3004768"/>
            <a:ext cx="3402958" cy="2634032"/>
          </a:xfrm>
          <a:ln w="28575"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1226191" y="1219200"/>
            <a:ext cx="1945633" cy="1772446"/>
          </a:xfrm>
          <a:ln w="28575"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3193256" y="1219200"/>
            <a:ext cx="3388520" cy="1768475"/>
          </a:xfrm>
          <a:ln w="28575"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8" name="Platshållare för bild 5"/>
          <p:cNvSpPr>
            <a:spLocks noGrp="1"/>
          </p:cNvSpPr>
          <p:nvPr>
            <p:ph type="pic" sz="quarter" idx="18"/>
          </p:nvPr>
        </p:nvSpPr>
        <p:spPr>
          <a:xfrm>
            <a:off x="4647572" y="3004768"/>
            <a:ext cx="3402958" cy="1751382"/>
          </a:xfrm>
          <a:ln w="28575"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 5"/>
          <p:cNvSpPr>
            <a:spLocks noGrp="1"/>
          </p:cNvSpPr>
          <p:nvPr>
            <p:ph type="pic" sz="quarter" idx="19"/>
          </p:nvPr>
        </p:nvSpPr>
        <p:spPr>
          <a:xfrm>
            <a:off x="4647573" y="4780389"/>
            <a:ext cx="2410452" cy="858411"/>
          </a:xfrm>
          <a:ln w="28575"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10" name="Platshållare för bild 5"/>
          <p:cNvSpPr>
            <a:spLocks noGrp="1"/>
          </p:cNvSpPr>
          <p:nvPr>
            <p:ph type="pic" sz="quarter" idx="20"/>
          </p:nvPr>
        </p:nvSpPr>
        <p:spPr>
          <a:xfrm>
            <a:off x="7085973" y="4780389"/>
            <a:ext cx="962652" cy="858411"/>
          </a:xfrm>
          <a:ln w="28575"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bild 5"/>
          <p:cNvSpPr>
            <a:spLocks noGrp="1"/>
          </p:cNvSpPr>
          <p:nvPr>
            <p:ph type="pic" sz="quarter" idx="21"/>
          </p:nvPr>
        </p:nvSpPr>
        <p:spPr>
          <a:xfrm>
            <a:off x="6598444" y="1219200"/>
            <a:ext cx="2905125" cy="1768475"/>
          </a:xfrm>
          <a:ln w="28575"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2" name="Platshållare för bild 5"/>
          <p:cNvSpPr>
            <a:spLocks noGrp="1"/>
          </p:cNvSpPr>
          <p:nvPr>
            <p:ph type="pic" sz="quarter" idx="22"/>
          </p:nvPr>
        </p:nvSpPr>
        <p:spPr>
          <a:xfrm>
            <a:off x="8070055" y="3004768"/>
            <a:ext cx="2895537" cy="2634032"/>
          </a:xfrm>
          <a:ln w="38100"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23"/>
          </p:nvPr>
        </p:nvSpPr>
        <p:spPr>
          <a:xfrm>
            <a:off x="9518775" y="1221849"/>
            <a:ext cx="1456468" cy="1765826"/>
          </a:xfrm>
          <a:ln w="28575"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491942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978198" y="692696"/>
            <a:ext cx="31683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 spc="-150" dirty="0">
                <a:solidFill>
                  <a:schemeClr val="tx1">
                    <a:lumMod val="25000"/>
                    <a:lumOff val="75000"/>
                  </a:schemeClr>
                </a:solidFill>
                <a:latin typeface="Source Sans Pro Black" panose="020B0803030403020204" pitchFamily="34" charset="0"/>
              </a:rPr>
              <a:t>”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79700" y="1219200"/>
            <a:ext cx="8291512" cy="4419600"/>
          </a:xfrm>
        </p:spPr>
        <p:txBody>
          <a:bodyPr/>
          <a:lstStyle>
            <a:lvl1pPr>
              <a:defRPr b="1" i="1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434203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21814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17613" y="1219200"/>
            <a:ext cx="9755187" cy="4419600"/>
          </a:xfrm>
        </p:spPr>
        <p:txBody>
          <a:bodyPr anchor="t">
            <a:noAutofit/>
          </a:bodyPr>
          <a:lstStyle>
            <a:lvl1pPr algn="r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Underrubrik</a:t>
            </a:r>
            <a:br>
              <a:rPr lang="sv-SE" dirty="0"/>
            </a:b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208963" y="0"/>
            <a:ext cx="2756630" cy="1219200"/>
          </a:xfrm>
        </p:spPr>
        <p:txBody>
          <a:bodyPr/>
          <a:lstStyle/>
          <a:p>
            <a:fld id="{77247564-E29A-4039-A521-FA633551344B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863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_förelä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17613" y="1219200"/>
            <a:ext cx="9755187" cy="1768475"/>
          </a:xfrm>
        </p:spPr>
        <p:txBody>
          <a:bodyPr anchor="t">
            <a:noAutofit/>
          </a:bodyPr>
          <a:lstStyle>
            <a:lvl1pPr algn="r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r>
              <a:rPr lang="sv-SE" dirty="0"/>
              <a:t>Underrubrik</a:t>
            </a:r>
            <a:br>
              <a:rPr lang="sv-SE" dirty="0"/>
            </a:b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208963" y="0"/>
            <a:ext cx="2756630" cy="1219200"/>
          </a:xfrm>
        </p:spPr>
        <p:txBody>
          <a:bodyPr/>
          <a:lstStyle/>
          <a:p>
            <a:fld id="{77247564-E29A-4039-A521-FA633551344B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1222375" y="3870325"/>
            <a:ext cx="9750425" cy="1768475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sv-SE" dirty="0"/>
              <a:t>Namn Förnamn</a:t>
            </a:r>
          </a:p>
          <a:p>
            <a:pPr lvl="0"/>
            <a:r>
              <a:rPr lang="sv-SE" dirty="0"/>
              <a:t>Titel/yrke</a:t>
            </a:r>
          </a:p>
          <a:p>
            <a:pPr lvl="0"/>
            <a:r>
              <a:rPr lang="sv-SE" dirty="0"/>
              <a:t>Organisation/företag/avdelning</a:t>
            </a:r>
          </a:p>
        </p:txBody>
      </p:sp>
    </p:spTree>
    <p:extLst>
      <p:ext uri="{BB962C8B-B14F-4D97-AF65-F5344CB8AC3E}">
        <p14:creationId xmlns:p14="http://schemas.microsoft.com/office/powerpoint/2010/main" val="405107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1F2F90A-2E1B-493E-92E4-CDAE9C8B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2114-148C-4307-B934-156B17C5B87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D7F89033-256C-4771-A0EA-A95A03A8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B5300653-C102-4139-888A-98DDF8C6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B908-8F73-4796-A226-9C79D275C1A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102061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5638801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92439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097087"/>
            <a:ext cx="9747980" cy="353695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88766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5"/>
            <a:ext cx="9747980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2643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1"/>
            <a:ext cx="9747980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34071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-bred_fält-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975518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217613" y="3871912"/>
            <a:ext cx="975518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317274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9747250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989707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2101850"/>
            <a:ext cx="12192000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62556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4"/>
            <a:ext cx="9747250" cy="26511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520873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2987674"/>
            <a:ext cx="12192000" cy="26511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052408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9747250" cy="4419599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0208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B5EE9F7E-ECEF-488D-A0B8-2332199C3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CE51-23BE-47D2-BC21-60CBB7C84A3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2DE9BC7E-B368-4F91-BF97-863CBE1E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2140559E-3299-4E91-BEA2-46601211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BDFF7-6D45-4330-A7BF-F92997AF410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871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0" y="1219200"/>
            <a:ext cx="12192000" cy="4419599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947076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2111375"/>
            <a:ext cx="4386262" cy="35226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111375"/>
            <a:ext cx="4386263" cy="35226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269128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3001963"/>
            <a:ext cx="4386262" cy="26320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3001963"/>
            <a:ext cx="4386263" cy="26320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889487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 noChangeAspect="1"/>
          </p:cNvSpPr>
          <p:nvPr>
            <p:ph sz="quarter" idx="13"/>
          </p:nvPr>
        </p:nvSpPr>
        <p:spPr>
          <a:xfrm>
            <a:off x="1217613" y="1219201"/>
            <a:ext cx="4386262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1219201"/>
            <a:ext cx="4386263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815174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111375"/>
            <a:ext cx="4386263" cy="35226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2111375"/>
            <a:ext cx="4381500" cy="3522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698119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2987675"/>
            <a:ext cx="4386263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2987675"/>
            <a:ext cx="4381500" cy="26463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257953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9"/>
          <p:cNvSpPr>
            <a:spLocks noGrp="1" noChangeAspect="1"/>
          </p:cNvSpPr>
          <p:nvPr>
            <p:ph sz="quarter" idx="14"/>
          </p:nvPr>
        </p:nvSpPr>
        <p:spPr>
          <a:xfrm>
            <a:off x="6581775" y="1219201"/>
            <a:ext cx="4386263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1222375" y="1219201"/>
            <a:ext cx="4381500" cy="4414838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479696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6342062" cy="3532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101850"/>
            <a:ext cx="2922588" cy="3532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87380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5"/>
            <a:ext cx="6342062" cy="26463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987674"/>
            <a:ext cx="2922588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920288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8036656" y="1219200"/>
            <a:ext cx="2928937" cy="4419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7"/>
          </p:nvPr>
        </p:nvSpPr>
        <p:spPr>
          <a:xfrm>
            <a:off x="1222375" y="1219200"/>
            <a:ext cx="6335713" cy="4419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398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97AC053-1616-4DCB-8368-F8A396CC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3293-3A18-4B44-8CD6-259A757028F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1F0068A-87CD-43DD-A3A5-F4287CB2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243727-CE16-4ACF-9FBB-263A5DAC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D0247-AF97-4283-B1FE-5182F6E3531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82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2332F07-384E-477E-BAD8-DB771311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9C61-D4A6-4839-AA8D-2B6E05334CF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0F6AD7F8-870E-4C72-A0BC-E3F5BF33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A106914-DE4A-40E4-BFFF-5B7BE00A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922-375D-4E22-A4B7-177A354C34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0053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6342062" cy="3536949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4"/>
          </p:nvPr>
        </p:nvSpPr>
        <p:spPr>
          <a:xfrm>
            <a:off x="8048625" y="2101850"/>
            <a:ext cx="2924175" cy="3536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2347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5"/>
            <a:ext cx="6342062" cy="265112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4"/>
          </p:nvPr>
        </p:nvSpPr>
        <p:spPr>
          <a:xfrm>
            <a:off x="8048625" y="2987674"/>
            <a:ext cx="2924175" cy="26511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48687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stor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8036656" y="1219200"/>
            <a:ext cx="2928937" cy="4419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1217613" y="1219200"/>
            <a:ext cx="6335713" cy="44196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049855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88265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6342062" cy="3536949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101850"/>
            <a:ext cx="2924175" cy="3536949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948097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5"/>
            <a:ext cx="6342062" cy="265112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987675"/>
            <a:ext cx="2924175" cy="265112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032466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6342062" cy="4419599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1219200"/>
            <a:ext cx="2924175" cy="4419599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288503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101850"/>
            <a:ext cx="2928937" cy="3532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101850"/>
            <a:ext cx="2922588" cy="3532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2101850"/>
            <a:ext cx="2930524" cy="3532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644805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2987674"/>
            <a:ext cx="2928937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2987674"/>
            <a:ext cx="2922588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2987674"/>
            <a:ext cx="2930524" cy="26463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08078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0"/>
            <a:ext cx="2928937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8048626" y="1219200"/>
            <a:ext cx="2922588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8"/>
          <p:cNvSpPr>
            <a:spLocks noGrp="1"/>
          </p:cNvSpPr>
          <p:nvPr>
            <p:ph sz="quarter" idx="15"/>
          </p:nvPr>
        </p:nvSpPr>
        <p:spPr>
          <a:xfrm>
            <a:off x="4629151" y="1219200"/>
            <a:ext cx="2930524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598011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101850"/>
            <a:ext cx="2928937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2101850"/>
            <a:ext cx="2930525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101850"/>
            <a:ext cx="2924175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736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1036F7D1-6CD4-461F-A289-8DAD7695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3C771-55FB-4872-B7E9-991A8ED54F5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22F8FF16-BA41-419A-9232-21C406199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4B050FD-90CA-49F3-8157-FEAE4990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A79D-0ADF-4F24-94B2-9647FC6ADC2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8784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2-rader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2987674"/>
            <a:ext cx="2928937" cy="26511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2987674"/>
            <a:ext cx="2930525" cy="26511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2987674"/>
            <a:ext cx="2924175" cy="26511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813434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2928937" cy="44196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4629150" y="1219200"/>
            <a:ext cx="2930525" cy="44196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8048625" y="1219200"/>
            <a:ext cx="2924175" cy="44196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62918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fält-stor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22375" y="2104233"/>
            <a:ext cx="2435225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8534399" y="2104233"/>
            <a:ext cx="2431193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4146550" y="2104233"/>
            <a:ext cx="3902075" cy="26543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70993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lt_fält_fält_fält_fält_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121761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463137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8045133" y="121920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21761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463137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8045133" y="3870960"/>
            <a:ext cx="2928937" cy="1768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777896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bild_bil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17613" y="12192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4638993" y="12192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bild 5"/>
          <p:cNvSpPr>
            <a:spLocks noGrp="1"/>
          </p:cNvSpPr>
          <p:nvPr>
            <p:ph type="pic" sz="quarter" idx="15"/>
          </p:nvPr>
        </p:nvSpPr>
        <p:spPr>
          <a:xfrm>
            <a:off x="8045133" y="12192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1217613" y="34290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4638993" y="34290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7" name="Platshållare för bild 5"/>
          <p:cNvSpPr>
            <a:spLocks noGrp="1"/>
          </p:cNvSpPr>
          <p:nvPr>
            <p:ph type="pic" sz="quarter" idx="18"/>
          </p:nvPr>
        </p:nvSpPr>
        <p:spPr>
          <a:xfrm>
            <a:off x="8045133" y="3429000"/>
            <a:ext cx="2928937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787154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kollage-3-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3657600" y="1219200"/>
            <a:ext cx="2893468" cy="17684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5121273" y="3026570"/>
            <a:ext cx="1431131" cy="843756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6584950" y="1219200"/>
            <a:ext cx="5607050" cy="35369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1217613" y="3429000"/>
            <a:ext cx="3411537" cy="1327150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831319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-9-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1226192" y="3004768"/>
            <a:ext cx="3402958" cy="2634032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1226191" y="1219200"/>
            <a:ext cx="1945633" cy="1772446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3193256" y="1219200"/>
            <a:ext cx="3388520" cy="1768475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bild 5"/>
          <p:cNvSpPr>
            <a:spLocks noGrp="1"/>
          </p:cNvSpPr>
          <p:nvPr>
            <p:ph type="pic" sz="quarter" idx="18"/>
          </p:nvPr>
        </p:nvSpPr>
        <p:spPr>
          <a:xfrm>
            <a:off x="4647572" y="3004768"/>
            <a:ext cx="3402958" cy="1751382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5"/>
          <p:cNvSpPr>
            <a:spLocks noGrp="1"/>
          </p:cNvSpPr>
          <p:nvPr>
            <p:ph type="pic" sz="quarter" idx="19"/>
          </p:nvPr>
        </p:nvSpPr>
        <p:spPr>
          <a:xfrm>
            <a:off x="4647573" y="4780389"/>
            <a:ext cx="2410452" cy="858411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5"/>
          <p:cNvSpPr>
            <a:spLocks noGrp="1"/>
          </p:cNvSpPr>
          <p:nvPr>
            <p:ph type="pic" sz="quarter" idx="20"/>
          </p:nvPr>
        </p:nvSpPr>
        <p:spPr>
          <a:xfrm>
            <a:off x="7085973" y="4780389"/>
            <a:ext cx="962652" cy="858411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5"/>
          <p:cNvSpPr>
            <a:spLocks noGrp="1"/>
          </p:cNvSpPr>
          <p:nvPr>
            <p:ph type="pic" sz="quarter" idx="21"/>
          </p:nvPr>
        </p:nvSpPr>
        <p:spPr>
          <a:xfrm>
            <a:off x="6598444" y="1219200"/>
            <a:ext cx="2905125" cy="1768475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 5"/>
          <p:cNvSpPr>
            <a:spLocks noGrp="1"/>
          </p:cNvSpPr>
          <p:nvPr>
            <p:ph type="pic" sz="quarter" idx="22"/>
          </p:nvPr>
        </p:nvSpPr>
        <p:spPr>
          <a:xfrm>
            <a:off x="8070055" y="3004768"/>
            <a:ext cx="2895537" cy="2634032"/>
          </a:xfrm>
          <a:ln w="38100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23"/>
          </p:nvPr>
        </p:nvSpPr>
        <p:spPr>
          <a:xfrm>
            <a:off x="9518775" y="1221849"/>
            <a:ext cx="1456468" cy="1765826"/>
          </a:xfrm>
          <a:ln w="28575"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237065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978198" y="692696"/>
            <a:ext cx="31683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 spc="-150" dirty="0">
                <a:solidFill>
                  <a:schemeClr val="tx1">
                    <a:lumMod val="25000"/>
                    <a:lumOff val="75000"/>
                  </a:schemeClr>
                </a:solidFill>
                <a:latin typeface="Source Sans Pro Black" panose="020B0803030403020204" pitchFamily="34" charset="0"/>
              </a:rPr>
              <a:t>”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79700" y="1219200"/>
            <a:ext cx="8291512" cy="4419600"/>
          </a:xfrm>
        </p:spPr>
        <p:txBody>
          <a:bodyPr/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840742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6750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CE6086-6564-4008-8FD2-7D991D75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1E025-974F-4AC0-8577-7524D55C6D9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9BAC0F-9247-42A5-97A1-9DB4F668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C4328E-F0A0-436B-83EC-3D530398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BE13-4EC6-48A0-B543-F6E81EC183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438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8A032AA-FD69-4622-9BA3-DCBBAB92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E6351-C7FA-4F82-AFEA-A5796892809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53C3BA-F363-4B4A-9488-707B9397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16C79C-8733-4F97-951F-C9E58CEC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D882-7CD8-4B6B-83FE-B9AB4E52D8B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4425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43BE83-6DFB-4762-A178-C7AACE7B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33A2F-A98E-4904-BEEF-C7DDA302373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EBCB3E-5196-4796-BD23-EE5AB340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21433C-B893-445E-8961-C258D0B3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4DA6E-C7A5-4592-A409-C576433C7D5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315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165894-3840-4170-A399-16634DCA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FA142-A3E0-4E4E-8E85-4100CC62CBC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9F0F64-FB71-4BBF-BD7A-82E1506E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99E622-FF86-43B8-9DA9-BDE602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BB11-C98D-44DA-B0E2-680724E3094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892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299882-1148-4EEA-B0C0-BF0F90B0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54282-6D94-4943-9793-2A38537E5AF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7ACD2DF-32E9-447F-AAC1-F14F6AF5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1AAEFD4-6963-414B-995F-C0E17E79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7C143-7FAA-4B29-BF28-4DF0657C60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8549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9F0EC915-EA11-45D2-9EC4-84A72096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2B956-A0EC-4D0B-BD34-84A3E04330E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9DD896C1-BCF1-4885-9517-AB74CF8B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3F9C208-3952-41B8-924C-67984107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5F80-F8B0-4A88-A8E5-BB363EE10E9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5017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572A1C4-4CDF-4F5D-B937-A8B2DE2B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DE63-6907-4AA2-8AD4-78C84001F39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990842D-2BD6-453B-8C88-377F5AE4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0D7D7706-3C25-4D5B-A94E-9E70D058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EB67-B749-4DB4-891E-AA145B3544E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1990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1871D04-B3E4-4871-8128-2DBBFD28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B919-E476-4195-80B5-79E8EAFFCEC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8D7D0C33-F5F8-4843-8E24-6C360A89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2AD4A11A-A58B-40FE-AC4B-0E62297C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63224-B187-420C-9BA2-FF6D91B47C4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09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145A8142-8B3D-4C0A-8A9F-00D73852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C195-8BB8-4BC5-B4CB-95B17C69BAA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25CD467-3647-4D22-A341-3C58A6B7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6871421-76C6-48AF-87CD-39BA628B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8361-30D4-4A31-A114-F7622AE3D10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160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CB1C019-DE56-48BB-B30B-DA458E69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730C-EBA0-4BD8-9599-69AB1B64FEE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A6FBBE6F-2E5A-4F17-BB11-52C02F96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AD9FDC40-0AB2-4838-A022-0A89A362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F1F5-3E33-4399-8336-E25509A1B3C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638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315E9C5-BCB8-4ED8-961D-2100D011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DD80-7EBA-409C-B008-2EA3BECD32B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F3D567B-1E53-44DD-AA56-166E586F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1B9646C-EFD3-4F6F-89FD-C2D030F2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8EB4-BDE6-4B3F-A480-93C3FD447B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79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9326679-CDDF-4CEC-A107-14EEF627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7574B-B926-44FB-A4A8-4B3D9A52BE7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11CD4F6E-DCC4-4905-96E0-4DD40F16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B5CCFB4-7569-4A22-9A3D-F067BF70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0211-DBEA-4EEC-9F92-3553DD4AB4C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9888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498C97-B7D9-48C8-A7D6-2561C004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2A50D-DAB5-49EE-812A-24D44F038CE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464BF5-4EB6-4566-A09B-A0E3D264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8A30593-631F-4B6A-8220-79A980A4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5E20-C433-4B85-9121-3C0AC8DBB1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7579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7C9A80-0D67-4EFF-9A58-91543660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A24A8-6CAC-47EC-B7D2-FC069DFF422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0B0B24-5E82-4460-AE89-3637FBFE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EBD8883-A7A7-477E-9B61-406073D1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A63D9-CA62-4D51-AE6B-228B3F62386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4340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E543F1-44F0-4269-8267-1F054CC8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ACD4-08C0-49AA-A0F4-89E14E4CB9E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5744A2-FB01-4305-A1EF-5306BE67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20FA49-91FA-437D-9193-1470F6D4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4F966-E793-4E15-8164-F08E66D197D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880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FC2487-7F0A-4402-8FE2-FBF495AB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98B1-3B79-4C66-92DF-843C1939880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7E806A-49AB-4FCA-BADA-24CE3C97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4166D8-E9CB-4B31-95CF-2EA9449E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E77D-D03A-4E3D-A34E-898A7F15F83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572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9A0C66-84A1-44C6-A61A-20B85925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6944-5966-4673-836E-FD6094A5B48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7E0B70-D1D3-4289-BDB8-8B31FBD4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161A17-1F39-448C-A7C6-39DA5830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066-0713-41A8-94BC-D9F8CB19966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615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301DEDD-BF47-4B5C-89AF-33B8D42E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5CC8-AC67-423B-9C6A-8331E0FAD1C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37FE081B-6549-4301-B07B-A1131BA8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4812FD46-8D76-4549-970A-46E3407B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7707-E428-4065-B91C-B81F1C561E8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712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4C20FE5-6BF4-4606-B301-A3EAAFE7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A378-A651-465B-9FB0-321CC353922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0BD883D4-6342-461C-97C8-ADF79E5F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63DC9E6-E7D7-4100-A6F8-8ED8E034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6F3D-12FD-4AC4-998A-E2AC4AA9281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757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E48DD8D-5363-4897-801F-C4DCA7E4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F15C-642D-489D-BA8C-E3606274C37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F8ED46C-A1D4-4E9F-85D6-C166D304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F7BF9C50-F941-41A8-B17F-5454B1E0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7A3BE-5709-4CAF-B149-421884BCFB8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7578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6FEDEA73-22AE-4944-AE7F-B0E44A45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919A-AE6D-4E8A-9971-4B58B124CB0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64A5FC58-1C07-4D6B-BC8E-38B355F3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282CDC9C-6FBA-4B8F-87CD-3AE606EC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D491-39B1-443B-9682-803D2156DD4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150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B4397901-CD30-4DF0-A595-C19D3D7B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BDC99-4B14-4643-9839-62FFBF185EB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A3B13BDB-3019-422C-B94F-5269CA92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017A79D2-ED1D-421D-8A2A-1E821AF3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17730-2065-4575-AD07-E03D9DC7B6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238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C0C1E16-B6FD-4788-950C-811BA1E8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F279A-F40D-4448-AB52-3C67F4EA36D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A9D9BFB-3188-492A-B1F3-BA15872F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158E483B-2272-46CD-8A6B-4099CD33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CEE6-6614-4825-AC23-D5E101264C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3832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C65E3E28-D817-4298-A35E-784A54F5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BD09C-0819-4360-8D83-4D1AB735002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C51A7A40-2315-4460-8C3E-11B075EBC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21CDD15-4140-439A-8D5E-A83D1DDC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E0CB5-DA65-4292-BE77-0DA8901DBC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152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616FA5-1945-4FC8-A15D-3D043C16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9AB34-2CFA-43BF-86AD-4E5D63B4DA6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DDC02C-F870-4B06-8984-85F497281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6DC0CD-AD5D-4065-999C-B7CB71EE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E475-08E5-4F1E-B69F-12705510961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0959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0B8709-C3F9-4AF6-B99A-9D010718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CFC8E-F0BF-4EF0-BEC1-4B5CFC14149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745EA37-05C4-40B9-A0B7-D5BEA154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8F7E03-DBEF-4DE2-A4D2-AB188BE6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EA93F-5331-424A-ADEA-C91709C439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096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B5F272-7A38-4A1E-8E6D-B857FD50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F247F-44A7-4193-B0EB-66E9B147EF8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42EB73-217A-4B1E-96F2-FEF85D68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C71F1E-4A72-42AC-9105-9DD35675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CBFE7-21B1-4F1A-BF2A-8FF2789BEF6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0278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BC8000-9AF3-4E22-B9FB-CD3F3869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35732-C63E-4703-B773-7946B5F92CF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172F22-D387-453A-841D-79F177F0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3CC0E9-D308-4128-93B3-4F9BEDF5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23C1-E29E-4069-88C0-7E1A28E7230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565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864796A-5F9D-4BCF-8A4E-878DDE8D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B3ED-D4C7-44E8-BF96-C556DE21355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9E8D1E-370E-41DB-886F-2317F574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B87C9E-3987-452A-9489-47B06385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A002E-DE2F-43CF-8CA3-9EF7FB3D591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7289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9D7B191E-DA91-4AB6-9FA6-54206F90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AD911-24D8-4580-82F7-9CA96F43F06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D9F89F80-348D-42AE-8203-9FB71B7E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C0717980-A21A-4FB2-AE4C-79A247D9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7380-71F5-4A10-BA5D-796CC698AC4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08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6B37B76C-057E-4AD0-BD96-C1432DAE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5874-69F9-4B91-87D5-B6DA4B594F7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D298C12F-4577-4122-BC59-599A6262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1204D453-4D63-4F2B-B758-EDD529E3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3907-E18F-44E9-BAF3-231DEB7C09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184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ACE456A-B77B-4FE0-B8FB-D55E6F0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A8C1-F7AD-407B-AD42-7DCC4701AB2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A9A238AD-807B-4E21-AB1F-B6531D99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5C016A20-C1CD-4BB1-9C84-3DC77688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646D-6D5C-40EB-84C9-1F44626DC21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3878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89992353-F3DF-4864-BAD6-4E59DBE1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6F759-916D-4A50-9B8A-79836C32068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E02CDCE5-6781-45F2-8B65-8356F22B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3D1E3077-B633-4D60-826F-C086AA19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3E028-DEA9-45E6-8F0E-7FD5C2D7A8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2402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8D1BC844-B987-4C9F-9A9E-A03F82D4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7DC19-98A5-4EEE-B8A0-21C9585FC3A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D0DACC22-E78B-4ADC-9422-D0F0DC72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EA29C7C-405C-4B02-A133-D4A57B22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12FB-25BD-4E0B-A4E4-518F9357F59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702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05B2765-A443-443B-8983-5E52A8DC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8D63-4515-4188-B597-44DD62FB7B0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1900920-3997-4C4A-B9AC-4938D717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A649BC0-9E35-49B5-A680-75725470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012EA-87B6-4DAB-82B9-552EFD4A3F6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8800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1AA6ADE-9BEA-44C4-95D3-ED122CAB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E538-807F-4114-BC07-34E6F3E9E4D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CF266B09-898D-4B29-9512-1CB48B8D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10C4DFE-E80B-4ECB-8975-ECE7894D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58B0F-7F06-4723-BBC8-2664B5B23D2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6921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F6637F-5CF6-4301-A412-2E531459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0E015-CB38-4F4D-B53C-22B42E9EA8A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E4BFEC-CA9B-4693-A633-8F2ED0D4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D7AC0C-1795-4D29-997B-F5E51578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66CDB-8609-48AD-A9AE-54E8497F1B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1667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66DBC9-DC07-48A5-8516-7BFFE392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BCB0-4398-4114-9EE7-670FDDE0B97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8A4EC-1075-4337-B5E6-A73859AD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2A71852-A13C-4B75-A34A-F068F390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D34D4-823B-4665-9CA7-AB29CF0622C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4612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FD2250-3CDB-4108-B1BC-647FB3E7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243F9-2BFF-469E-B331-CBF54945031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5C55F0-35BF-4512-92E5-C7B65D2D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EA6056-437F-4F28-B14B-E0163AD6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72E9A-3DBE-4777-AB13-4951B42D6E1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9575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773F8A-9334-449F-87DE-15EC41DD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75CDD-A7CF-4A4D-A4C5-B66E2A0B9E7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24E4FD-BD51-4360-B122-F54CBE3E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5D22CC6-EA43-4F46-B3C1-CFA972F7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D22E-A3C1-4B66-A9C7-6F0D523AA65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435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D96AFF-A875-47DB-8B32-5484BC3B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84D7-893C-481E-BE7F-8772804DF4E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B4D8F0-ED6D-4A17-9610-7173871C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EBC1FB-E503-4954-8CA4-7268F73A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86D04-56A0-427A-916E-D62A1EEB510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18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00D3C882-3A25-433F-BFCD-565B1A2E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DB55-276F-4747-A4AD-F922A1B6967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2E0C0CDB-E11C-4CB1-B63F-CE37C4EA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479CEA2E-FE3C-4E5E-B7C5-D88E0020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7E5C6-BB7C-40E4-B2FC-6BA972DD4A6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7574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F32EB2A-F5B3-4FFC-B1DD-21D58E78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EA5F-A729-4162-8BC0-FA252614CC7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655C13F-5096-449D-A297-EA2FFD37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69A13E2-C8D9-4943-983F-D9BB7398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7349-B52B-43C3-BCB7-E8AEA5E9B69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993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11C53D4-E487-49BE-8D89-3531C2A0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B9289-B7CE-4C98-9284-CC770DA4E6C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5D6A60DC-E9FB-4F5D-93F6-82BD9CC7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754E988F-92EE-4C46-9CCB-632EF8B2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C81E-12DC-4AB8-B65E-E484D30D5C6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9447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D65C054C-3FEA-4020-A478-B78969CEC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39C7D-B3E7-4130-9ECB-9D2FD72FE06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7E1432B0-34E3-4D3C-9ED0-95E4BFA8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BA81ECFF-C7B7-4B89-AC24-EABEC949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3479-B3E4-4FD2-94B0-43ED7AFDDBA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5260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B498AC00-1C6F-4B6C-837E-FAFD9647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456-6FBC-44F6-8E3C-7C2C5898F8E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BBBE125B-BAD8-4A49-A2B2-FB9854D3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6A4B4DE3-D4E8-47F3-889D-0552916D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85D9-E35C-46D2-B148-87B39DABFD3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9842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67FB454-1C50-4059-8B5A-B1320CED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050B-5C0E-41EA-845E-8C677DAB5C21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8A02027-0EB9-4FB2-B3AC-C3693B06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C9E5A7B-88B3-4101-B74F-8E140AAE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4D77E-212C-4BA0-B0D3-2E3CF37100C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639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1B081711-42BC-41A3-B07D-18280026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DC5A-D221-4DF3-BDEC-3AC17E2F9F7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5E4D009F-6C7B-4D95-A727-10718D54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2276DD7-51B5-4C55-93CC-5207BCC4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7B02-CB24-4AB2-9981-BAFC2B9ED3D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082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153361-0408-4E87-8056-F800078A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51AD-CE42-4B19-84E0-1283DAB14D6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D05F53E-FEA3-48E3-9B17-4FE43976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6C60C6-390C-4CF9-8205-8C0EAB0F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BF12-9A5C-4CB9-902A-2A9CD0E03C0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6789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D3672E-3892-4492-AB73-756AE0877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6AA1B-205A-4E49-A69E-29D1F1017A4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84CD4F-2461-4A78-BD49-1EBD63AF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E92D8A-3828-47A4-B5BE-F94A7763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0984-96A6-4EB3-9003-C17ED78069F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546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D0A88F0-F20A-47EF-BA89-418928F0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60DF-4151-4C17-B0E6-71F1BC698F8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9CD774-307E-41A7-8AF0-F88049BB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1B5F576-232A-45A8-AF99-3B0D7413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698C-0E9D-4E9B-9991-7635835109D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03763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64B57F-9077-4FDD-9E7E-0D8A9CBF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A33B-FB6F-4CC1-9765-C665673FD6E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8594D1E-7904-47F1-AEFA-2F4AB85A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CBA22A-254A-4ED9-AC52-83A5401F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D4FF9-B555-4571-8711-D8A5239438A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849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6B45597-BEF0-42F7-AB19-9EB3F704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F7D03-61EB-4927-9080-2D2A8D55C04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97292873-2165-491A-835E-6ECEF5F1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A2875B30-DCBF-4A48-A9B3-13CFF7C7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F3EAE-56E7-4EBE-84A7-8C0F678326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01431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4295F9D-C684-4E0E-A01D-6299F291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ED5E5-283F-42AA-AAD8-131462C37DE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3E1825-E62F-4996-BCC5-4F2FE3C5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D23857-DBC3-441F-979C-D378F2A7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5229C-B335-458A-8AF1-7BA6A65F420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781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BF5B238-DF5D-4979-8B23-E2538F7B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3F37C-C5AA-4D3D-840C-F2329F12340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8B3ACB9-C73A-4AC8-B205-477B4A66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D316209-2EB6-43B9-9824-215E062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19D9F-76B5-44D1-B68E-42248577E6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1993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1DC37002-34DE-44D0-A01F-558ECAA4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201B-8170-4082-806C-AD19965A28B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FBF3A9B-63AB-4CFA-B16F-E680E584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E62848B-882C-49EF-88DD-AFFED71C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52BE-1331-4095-B1AC-5B78F313A7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8586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204635E9-C466-4E9F-BC60-792871B9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66D61-1418-4BAF-B7D6-D3AAA733B29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4172496C-5012-48C2-83FC-590EF546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D62F514D-104E-4B27-ABB9-874C46B4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CD0F-D897-4204-90E0-9C4CC9BF93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8360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4248DD78-A3B6-4EE9-A5C9-D49F08F1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07F7-FD79-4472-A918-3D4D688E056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7D55F331-6064-4662-AC61-5FBE2F3A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D07D2AF9-5DF7-4E24-A66B-531AFA84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41359-52A3-4CBC-8286-3CAE8A4BE8C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0063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E1E10FA-07EF-4854-8C62-927E2132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CD52-2D18-493F-AC48-E8CF0435F30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DD6C54D-FE1A-425A-AA89-7558E19B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C25BEDD-B861-403F-B002-FA93EA0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28487-6AB6-4B59-8BE3-E261C75C943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814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F808BDEF-F3C5-409C-B242-DA299728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1C08-C504-42FE-9867-E9AC22E29A7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914731CB-01A6-4CA9-8D8D-05639CD9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632A7D2-7F6D-40DC-AE51-ECBF7EC6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6CC1-1686-4BE3-A20B-6CF8212C120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6503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5756529-AEAE-4441-BB09-A192689D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22D5-8660-4959-A253-ECC2B42CE22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CAAFCB4-3E92-4BC9-B67F-DD56D28C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F2EC6C-9AB5-452F-96CF-269417B6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996AB-969F-430B-8BC2-A6EEC48B490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810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13BFD7-069F-4D6A-A1B1-7D21A099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048FE-73A8-43E1-B5EA-5364A118B27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4376A0-7D4A-4403-9DD5-90E12742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8613C3-D8E3-4C5B-847E-A9BA51E3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B8EF0-7ED8-4290-9818-5BD342BF0B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990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2FB201-2F6E-4AAA-8A76-BDE88F0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095C0-81E2-41BE-93AA-FD5CAB653DE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606F54-D716-4C69-B117-29FC27A1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1AA580-DAE5-4546-BE97-69F9C66C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8EE2D-8A0F-4D73-902E-625777090D2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21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F4557537-6305-4FC7-B8A7-B2C371E6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A1E08-488C-4E51-BB2C-4AB68804742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2B5A204E-4339-471D-925C-990AD0FB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7CE86D8-2FB7-4C59-88F5-96C908F2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3E53-3854-44D5-A30C-9913AA91952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291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03B9CF-5525-427B-9810-91EF6592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4EC1-3BA9-4F3F-8106-266CA99B4F9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7F7FE5-0901-4021-943D-B8DC9C86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5D61816-2DBB-45C4-91A3-EEAE5FE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54957-1725-4BA6-A9EB-5F12EFB5233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7872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C886D6-2134-42C6-9C89-871416EC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18733-0162-431B-BB9D-AE9A0C065DC5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3E95F0-12C4-48ED-B6AB-CA9396BB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C0E7E9-FA9E-4607-A042-C9E3D509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61BE7-6317-4D84-AFC3-12C2713DA46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7799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0AF9FF1-D88D-4CEE-BE55-11FEA24B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582C-F140-414A-A1E7-33D254B2B9F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8D420988-BFBD-42CF-8058-A6FC1AE0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D8C5329-58CE-40FA-8DFD-19E771B7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1E254-D394-4CF4-A619-2F002BD34AA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6112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6BF7225-A90E-4E7B-A66D-4D398858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E178-665A-41A6-8424-41D5727F74F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800E201-A80F-43E9-8411-182DF9D7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098BA1BC-D42D-41ED-9AF4-A34FA111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EC3B-20AE-454A-99BF-05C0A942A9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106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6B3828ED-3AA5-4EC1-9711-1EB62893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48DFB-ACEF-43EE-A882-5E4DFE84249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D36F3BA2-D7ED-4360-ADD5-32E09526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EDC85063-97C3-466F-9F3D-41F3195E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4744B-B790-4173-AAF0-C9BC524BF2C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1875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F17952C6-A34C-45E9-B5D9-77A71AFD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B1B74-FC00-4886-B582-78C296ED785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56CAD89F-CEB2-466D-9C74-2763A94F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DEE7EAB-E759-48CD-8A6F-737E6D1E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8EAF-2910-4CAF-BDD6-1B97B8E6A21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75924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F6654D0F-682B-4047-B5F6-266F4C55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99812-6FB4-4C9B-9D57-14EEBC7463E3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6CE23D4-3BB2-4D85-A5B2-0D41BB22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859B198-DFC9-4DCD-9BA6-5304144D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F1D3-FACB-4EC8-98B6-715BCCBFF4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69048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329E618A-4ED8-4030-BB44-E0BBA9AE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1639B-F9CC-4152-9B4F-8747C8643DD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0E813021-0528-4E4C-8B78-78B5D341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F084FA7-284C-4958-A9F2-2764DCE0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A7FC7-46C5-46D6-ACE9-85F91BF36B8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825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EF9EF7-776C-4C94-9829-D1E05D77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CC32-809F-4DB1-A8F3-53026DEAC44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1F73BF-68F0-4544-84EC-65DAF17E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16798C-4202-42A1-98D7-E7700D14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B498A-67E0-441F-946F-793507C52B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4775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138910-9606-4B4A-905D-014FC138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24A82-278F-4EE4-9B91-C8AB1EB424FB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BA4C65-0A9A-4101-91FD-7CB4E481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164C98-A97A-4DE5-9DA8-F0644C7F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C2BD-F103-4522-81CF-4C05F55D3D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624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26" Type="http://schemas.openxmlformats.org/officeDocument/2006/relationships/slideLayout" Target="../slideLayouts/slideLayout262.xml"/><Relationship Id="rId39" Type="http://schemas.openxmlformats.org/officeDocument/2006/relationships/slideLayout" Target="../slideLayouts/slideLayout275.xml"/><Relationship Id="rId21" Type="http://schemas.openxmlformats.org/officeDocument/2006/relationships/slideLayout" Target="../slideLayouts/slideLayout257.xml"/><Relationship Id="rId34" Type="http://schemas.openxmlformats.org/officeDocument/2006/relationships/slideLayout" Target="../slideLayouts/slideLayout270.xml"/><Relationship Id="rId42" Type="http://schemas.openxmlformats.org/officeDocument/2006/relationships/theme" Target="../theme/theme22.xml"/><Relationship Id="rId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5.xml"/><Relationship Id="rId41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slideLayout" Target="../slideLayouts/slideLayout260.xml"/><Relationship Id="rId32" Type="http://schemas.openxmlformats.org/officeDocument/2006/relationships/slideLayout" Target="../slideLayouts/slideLayout268.xml"/><Relationship Id="rId37" Type="http://schemas.openxmlformats.org/officeDocument/2006/relationships/slideLayout" Target="../slideLayouts/slideLayout273.xml"/><Relationship Id="rId40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slideLayout" Target="../slideLayouts/slideLayout259.xml"/><Relationship Id="rId28" Type="http://schemas.openxmlformats.org/officeDocument/2006/relationships/slideLayout" Target="../slideLayouts/slideLayout264.xml"/><Relationship Id="rId36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31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Relationship Id="rId27" Type="http://schemas.openxmlformats.org/officeDocument/2006/relationships/slideLayout" Target="../slideLayouts/slideLayout263.xml"/><Relationship Id="rId30" Type="http://schemas.openxmlformats.org/officeDocument/2006/relationships/slideLayout" Target="../slideLayouts/slideLayout266.xml"/><Relationship Id="rId35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5" Type="http://schemas.openxmlformats.org/officeDocument/2006/relationships/slideLayout" Target="../slideLayouts/slideLayout261.xml"/><Relationship Id="rId33" Type="http://schemas.openxmlformats.org/officeDocument/2006/relationships/slideLayout" Target="../slideLayouts/slideLayout269.xml"/><Relationship Id="rId38" Type="http://schemas.openxmlformats.org/officeDocument/2006/relationships/slideLayout" Target="../slideLayouts/slideLayout274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9" Type="http://schemas.openxmlformats.org/officeDocument/2006/relationships/slideLayout" Target="../slideLayouts/slideLayout316.xml"/><Relationship Id="rId21" Type="http://schemas.openxmlformats.org/officeDocument/2006/relationships/slideLayout" Target="../slideLayouts/slideLayout298.xml"/><Relationship Id="rId34" Type="http://schemas.openxmlformats.org/officeDocument/2006/relationships/slideLayout" Target="../slideLayouts/slideLayout311.xml"/><Relationship Id="rId42" Type="http://schemas.openxmlformats.org/officeDocument/2006/relationships/theme" Target="../theme/theme23.xml"/><Relationship Id="rId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97.xml"/><Relationship Id="rId29" Type="http://schemas.openxmlformats.org/officeDocument/2006/relationships/slideLayout" Target="../slideLayouts/slideLayout306.xml"/><Relationship Id="rId41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32" Type="http://schemas.openxmlformats.org/officeDocument/2006/relationships/slideLayout" Target="../slideLayouts/slideLayout309.xml"/><Relationship Id="rId37" Type="http://schemas.openxmlformats.org/officeDocument/2006/relationships/slideLayout" Target="../slideLayouts/slideLayout314.xml"/><Relationship Id="rId40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slideLayout" Target="../slideLayouts/slideLayout305.xml"/><Relationship Id="rId36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31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Relationship Id="rId30" Type="http://schemas.openxmlformats.org/officeDocument/2006/relationships/slideLayout" Target="../slideLayouts/slideLayout307.xml"/><Relationship Id="rId35" Type="http://schemas.openxmlformats.org/officeDocument/2006/relationships/slideLayout" Target="../slideLayouts/slideLayout312.xml"/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33" Type="http://schemas.openxmlformats.org/officeDocument/2006/relationships/slideLayout" Target="../slideLayouts/slideLayout310.xml"/><Relationship Id="rId38" Type="http://schemas.openxmlformats.org/officeDocument/2006/relationships/slideLayout" Target="../slideLayouts/slideLayout3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>
            <a:extLst>
              <a:ext uri="{FF2B5EF4-FFF2-40B4-BE49-F238E27FC236}">
                <a16:creationId xmlns:a16="http://schemas.microsoft.com/office/drawing/2014/main" id="{5851AF6E-3C0E-423B-A1B0-35B15A79E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D13B6A6B-3C33-4696-95DF-3AD4FCF29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DF0A11-2EA1-4988-9E9A-EC7218486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CF9382-C249-4B31-AB51-3F21A6F47EA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1C93E9C-1080-4986-841B-F60E36512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7F0230-5554-46A6-B057-A597006AF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956F6E-1708-4247-BBDF-A59469E3C2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31" name="Bildobjekt 7" descr="En bild som visar drake&#10;&#10;Automatiskt genererad beskrivning">
            <a:extLst>
              <a:ext uri="{FF2B5EF4-FFF2-40B4-BE49-F238E27FC236}">
                <a16:creationId xmlns:a16="http://schemas.microsoft.com/office/drawing/2014/main" id="{225B16A7-C4D4-41BA-B132-BE677B52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tshållare för rubrik 1">
            <a:extLst>
              <a:ext uri="{FF2B5EF4-FFF2-40B4-BE49-F238E27FC236}">
                <a16:creationId xmlns:a16="http://schemas.microsoft.com/office/drawing/2014/main" id="{0C55F9B4-AF58-4F55-B055-17029197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0243" name="Platshållare för text 2">
            <a:extLst>
              <a:ext uri="{FF2B5EF4-FFF2-40B4-BE49-F238E27FC236}">
                <a16:creationId xmlns:a16="http://schemas.microsoft.com/office/drawing/2014/main" id="{3FDB4381-EADC-456F-8151-3A84AD360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1EE5FA-1AD4-42CA-97FC-27D1D6D75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F4EAEC-3B85-46F2-84D5-DB2A6F38908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7676A4-D48C-47A9-B96B-4E1704C12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CABFE9-0782-4C99-8866-F59834BF2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EF6F85-874F-4F26-9F09-EC05C7A29D5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247" name="Bildobjekt 7">
            <a:extLst>
              <a:ext uri="{FF2B5EF4-FFF2-40B4-BE49-F238E27FC236}">
                <a16:creationId xmlns:a16="http://schemas.microsoft.com/office/drawing/2014/main" id="{BA209D85-ABAE-47D6-88EC-4684635E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tshållare för rubrik 1">
            <a:extLst>
              <a:ext uri="{FF2B5EF4-FFF2-40B4-BE49-F238E27FC236}">
                <a16:creationId xmlns:a16="http://schemas.microsoft.com/office/drawing/2014/main" id="{0B9D08FF-18B0-45BE-88C0-E097F3394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1267" name="Platshållare för text 2">
            <a:extLst>
              <a:ext uri="{FF2B5EF4-FFF2-40B4-BE49-F238E27FC236}">
                <a16:creationId xmlns:a16="http://schemas.microsoft.com/office/drawing/2014/main" id="{90AE39B3-104E-4367-89A0-BB55929B8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27F5E2-7A66-4875-91BF-4E8746936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D52868-B8D2-442E-84EC-41475EEEA8D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B11A98-7004-4AD7-A2CA-9B0F331FC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F2C20F-6FF3-4EEB-8191-059952D15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C4AC9-004F-4DD1-9E85-FBC32488F7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1271" name="Bildobjekt 7">
            <a:extLst>
              <a:ext uri="{FF2B5EF4-FFF2-40B4-BE49-F238E27FC236}">
                <a16:creationId xmlns:a16="http://schemas.microsoft.com/office/drawing/2014/main" id="{C22C0A76-FA5E-446A-B5A3-3983DBB7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tshållare för rubrik 1">
            <a:extLst>
              <a:ext uri="{FF2B5EF4-FFF2-40B4-BE49-F238E27FC236}">
                <a16:creationId xmlns:a16="http://schemas.microsoft.com/office/drawing/2014/main" id="{31EABB7E-1785-440F-99D7-AC9072E83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2291" name="Platshållare för text 2">
            <a:extLst>
              <a:ext uri="{FF2B5EF4-FFF2-40B4-BE49-F238E27FC236}">
                <a16:creationId xmlns:a16="http://schemas.microsoft.com/office/drawing/2014/main" id="{D167F2C1-D254-4092-B00D-6A15BE3E7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796FC9-E023-4E37-9B93-A837AC2CF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57AB30-5375-44FC-BAE9-EACC7905D75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3A5EA8-86A1-4717-8E2B-6BC93F89A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87E2DD-E67E-4132-9C3D-600CD9204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F3C3EC-56DB-4119-BAA4-AD536DDA44B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2295" name="Bildobjekt 7">
            <a:extLst>
              <a:ext uri="{FF2B5EF4-FFF2-40B4-BE49-F238E27FC236}">
                <a16:creationId xmlns:a16="http://schemas.microsoft.com/office/drawing/2014/main" id="{1FEE4089-809F-476A-B3E9-00182252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Bildobjekt 2">
            <a:extLst>
              <a:ext uri="{FF2B5EF4-FFF2-40B4-BE49-F238E27FC236}">
                <a16:creationId xmlns:a16="http://schemas.microsoft.com/office/drawing/2014/main" id="{3FE3A855-DF1D-4871-A62A-891BE617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tshållare för rubrik 1">
            <a:extLst>
              <a:ext uri="{FF2B5EF4-FFF2-40B4-BE49-F238E27FC236}">
                <a16:creationId xmlns:a16="http://schemas.microsoft.com/office/drawing/2014/main" id="{BC1184C7-8FD9-4D07-86F8-9E26D0316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3315" name="Platshållare för text 2">
            <a:extLst>
              <a:ext uri="{FF2B5EF4-FFF2-40B4-BE49-F238E27FC236}">
                <a16:creationId xmlns:a16="http://schemas.microsoft.com/office/drawing/2014/main" id="{A5100B68-696B-4E2E-BF78-6026A5AAD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44078C-A9E0-48F7-AA01-671A12A6D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13CE13-371D-4574-93EA-9B3D0753D148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E8C7ED8-456D-4830-9700-91F95E6C5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8C88EE-F9CD-4B3D-8623-0C3BA33DD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8EAD66-E487-41BD-B719-EBFAB572E76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9EEA3FA-1649-4F1B-AF61-7EB99AE157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tshållare för rubrik 1">
            <a:extLst>
              <a:ext uri="{FF2B5EF4-FFF2-40B4-BE49-F238E27FC236}">
                <a16:creationId xmlns:a16="http://schemas.microsoft.com/office/drawing/2014/main" id="{B958E7C3-8002-4E2B-AE06-C32878D0D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4339" name="Platshållare för text 2">
            <a:extLst>
              <a:ext uri="{FF2B5EF4-FFF2-40B4-BE49-F238E27FC236}">
                <a16:creationId xmlns:a16="http://schemas.microsoft.com/office/drawing/2014/main" id="{34DFCFDC-3E02-46D9-ABF3-4854D131C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ACFBCC-4896-47F0-B439-AF257C4F4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67F0E6-D6E4-49DF-9E50-4A9A83F3C59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348610-2326-4A19-A074-765850AC1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8629BF-1DD9-4A54-BE2A-C27E181B1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4D7D5D-1BEE-49CA-9104-8A382FAB968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5A8A785-F7D8-48E4-A542-D2366DB56C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rubrik 1">
            <a:extLst>
              <a:ext uri="{FF2B5EF4-FFF2-40B4-BE49-F238E27FC236}">
                <a16:creationId xmlns:a16="http://schemas.microsoft.com/office/drawing/2014/main" id="{D9E1F82D-F38F-4E47-BC91-D7505487E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5363" name="Platshållare för text 2">
            <a:extLst>
              <a:ext uri="{FF2B5EF4-FFF2-40B4-BE49-F238E27FC236}">
                <a16:creationId xmlns:a16="http://schemas.microsoft.com/office/drawing/2014/main" id="{E71C7460-BDC8-471B-88F0-1F0A7F180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CB54AB4-2535-4FAE-AA4D-B9794A9D9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D594F-DF45-4F12-87C5-3A757EAB5CBD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E7CF6C-435E-4022-8394-C5A10D156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1C412B-68E8-46AA-B33B-B1AA0B43A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33647B-9AC0-4C08-9614-EF2B9817914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B7F7901-486A-4F92-B71E-09EB59EF676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tshållare för rubrik 1">
            <a:extLst>
              <a:ext uri="{FF2B5EF4-FFF2-40B4-BE49-F238E27FC236}">
                <a16:creationId xmlns:a16="http://schemas.microsoft.com/office/drawing/2014/main" id="{46D84774-F495-4E8D-8CFC-EBD361838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6387" name="Platshållare för text 2">
            <a:extLst>
              <a:ext uri="{FF2B5EF4-FFF2-40B4-BE49-F238E27FC236}">
                <a16:creationId xmlns:a16="http://schemas.microsoft.com/office/drawing/2014/main" id="{BEFD852C-A67C-47C5-94A8-359AF9648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8233D1-3C63-416F-847A-C79714234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BDDC1F-E1C9-436F-9C90-CA064B45EE3C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0B88FA-1033-48AA-8A20-69DE6BCD5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610821-DBEE-44C0-AF33-527E9C5EE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51C11D-3BF8-49F1-8CFC-F2B9B727A16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0D62D07-8398-415D-A1A8-E0D9E630B2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rubrik 1">
            <a:extLst>
              <a:ext uri="{FF2B5EF4-FFF2-40B4-BE49-F238E27FC236}">
                <a16:creationId xmlns:a16="http://schemas.microsoft.com/office/drawing/2014/main" id="{864672F2-66A8-4713-A76F-735122D01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7411" name="Platshållare för text 2">
            <a:extLst>
              <a:ext uri="{FF2B5EF4-FFF2-40B4-BE49-F238E27FC236}">
                <a16:creationId xmlns:a16="http://schemas.microsoft.com/office/drawing/2014/main" id="{4C0D613F-8F62-47F7-8BE5-5D31DCB96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3B1CDC-95C9-420D-A8D7-BF4F789E4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E7C65C-3E64-4F92-91CA-1CF9F10D76A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1CA78D-BB68-4E61-BA0F-D7B18339C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EE1E04-B150-4AB8-8BF4-40678E64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33DDD4-6A20-408A-AF3A-93BECF42C1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1FCE95F-CE71-4FDF-9854-ECE422B6D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tshållare för rubrik 1">
            <a:extLst>
              <a:ext uri="{FF2B5EF4-FFF2-40B4-BE49-F238E27FC236}">
                <a16:creationId xmlns:a16="http://schemas.microsoft.com/office/drawing/2014/main" id="{B13BAFDA-9261-4B80-8016-E91A2EE44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8435" name="Platshållare för text 2">
            <a:extLst>
              <a:ext uri="{FF2B5EF4-FFF2-40B4-BE49-F238E27FC236}">
                <a16:creationId xmlns:a16="http://schemas.microsoft.com/office/drawing/2014/main" id="{2BF4C8FF-8E8C-44D1-8416-A6193B4AE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2A8D8E-018A-481F-BA69-B957F7B6A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4C0F68-7F1B-48FB-BA53-31FC93D7AB39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FB33702-7C10-460D-8BFB-B149F4D6E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1B1420-0825-47C5-BAA4-5EE0E8C14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79C2B3-595D-40B9-A53A-EAF878D8B92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A98550E-76A5-4145-9908-34DCA0E5E50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tshållare för rubrik 1">
            <a:extLst>
              <a:ext uri="{FF2B5EF4-FFF2-40B4-BE49-F238E27FC236}">
                <a16:creationId xmlns:a16="http://schemas.microsoft.com/office/drawing/2014/main" id="{7D5C664B-2E31-42C8-8869-D1F94AFA8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19459" name="Platshållare för text 2">
            <a:extLst>
              <a:ext uri="{FF2B5EF4-FFF2-40B4-BE49-F238E27FC236}">
                <a16:creationId xmlns:a16="http://schemas.microsoft.com/office/drawing/2014/main" id="{A15A8DCE-F764-4FBD-8FEE-E99E4CE32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15DE4B4-CA65-420B-AE9C-6ACC8AE1A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728501-C85B-4DA0-B1F0-B02DC76E8F4E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B018E6-91BC-4A7D-8428-086D31F09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88D5CC-A77E-4262-B94C-1E262B7AF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3CD44D-2AD5-4482-ACE5-93EAEAD7FA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A059A2D-E0B5-4553-95DC-69F8F4A932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tshållare för rubrik 1">
            <a:extLst>
              <a:ext uri="{FF2B5EF4-FFF2-40B4-BE49-F238E27FC236}">
                <a16:creationId xmlns:a16="http://schemas.microsoft.com/office/drawing/2014/main" id="{90A45592-A916-41A8-B3EC-E167510B0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2051" name="Platshållare för text 2">
            <a:extLst>
              <a:ext uri="{FF2B5EF4-FFF2-40B4-BE49-F238E27FC236}">
                <a16:creationId xmlns:a16="http://schemas.microsoft.com/office/drawing/2014/main" id="{EDC3AE06-D1D2-4EB0-BEF6-E6BE40A5F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5E8DEF-FA5D-47BF-9514-730ABB200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59DF6A-745B-4A5D-A55D-D7C9ACA6E39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44600ED-3058-4961-84A4-A955F42C8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7650A9-09A9-4774-9227-2B7B109CB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ECEF68-D42E-45DF-ABE0-6A106550E4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2055" name="Bildobjekt 7">
            <a:extLst>
              <a:ext uri="{FF2B5EF4-FFF2-40B4-BE49-F238E27FC236}">
                <a16:creationId xmlns:a16="http://schemas.microsoft.com/office/drawing/2014/main" id="{2F9FBF7E-6875-496C-BBB4-8334F675B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tshållare för rubrik 1">
            <a:extLst>
              <a:ext uri="{FF2B5EF4-FFF2-40B4-BE49-F238E27FC236}">
                <a16:creationId xmlns:a16="http://schemas.microsoft.com/office/drawing/2014/main" id="{7050CEC6-D282-4F80-8179-081F5886A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20483" name="Platshållare för text 2">
            <a:extLst>
              <a:ext uri="{FF2B5EF4-FFF2-40B4-BE49-F238E27FC236}">
                <a16:creationId xmlns:a16="http://schemas.microsoft.com/office/drawing/2014/main" id="{B7679628-A819-43D1-9D64-445F01C7B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22779D-667A-437D-9B5A-988BCBD56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CF22AB-759E-40A4-8282-ECD973A5EC72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22549B4-561B-42F3-AAA0-CE2DCAB9B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2B55DE-561F-485C-9AA1-D570A437B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1F984C-C9B6-48EE-9753-C0E5F83E93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F1AB967-1FC7-4C25-8080-A64FD226ED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0D18D-8A30-48CC-8401-08BFF121FCDE}" type="datetimeFigureOut">
              <a:rPr lang="sv-SE" smtClean="0"/>
              <a:t>2023-12-05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652395-25ED-4D2A-8596-B8132FE24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22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0" name="RASTER" hidden="1"/>
          <p:cNvGrpSpPr>
            <a:grpSpLocks noChangeAspect="1"/>
          </p:cNvGrpSpPr>
          <p:nvPr userDrawn="1"/>
        </p:nvGrpSpPr>
        <p:grpSpPr bwMode="auto">
          <a:xfrm>
            <a:off x="1588" y="-1"/>
            <a:ext cx="12190412" cy="6859031"/>
            <a:chOff x="1" y="0"/>
            <a:chExt cx="6336" cy="3565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" y="0"/>
              <a:ext cx="6336" cy="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2" name="Rectangle 5"/>
            <p:cNvSpPr>
              <a:spLocks noChangeArrowheads="1"/>
            </p:cNvSpPr>
            <p:nvPr userDrawn="1"/>
          </p:nvSpPr>
          <p:spPr bwMode="auto">
            <a:xfrm>
              <a:off x="635" y="634"/>
              <a:ext cx="5068" cy="2297"/>
            </a:xfrm>
            <a:prstGeom prst="rect">
              <a:avLst/>
            </a:pr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auto">
            <a:xfrm>
              <a:off x="635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Rectangle 7"/>
            <p:cNvSpPr>
              <a:spLocks noChangeArrowheads="1"/>
            </p:cNvSpPr>
            <p:nvPr userDrawn="1"/>
          </p:nvSpPr>
          <p:spPr bwMode="auto">
            <a:xfrm>
              <a:off x="1141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Rectangle 8"/>
            <p:cNvSpPr>
              <a:spLocks noChangeArrowheads="1"/>
            </p:cNvSpPr>
            <p:nvPr userDrawn="1"/>
          </p:nvSpPr>
          <p:spPr bwMode="auto">
            <a:xfrm>
              <a:off x="1649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9"/>
            <p:cNvSpPr>
              <a:spLocks noChangeArrowheads="1"/>
            </p:cNvSpPr>
            <p:nvPr userDrawn="1"/>
          </p:nvSpPr>
          <p:spPr bwMode="auto">
            <a:xfrm>
              <a:off x="2155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Rectangle 10"/>
            <p:cNvSpPr>
              <a:spLocks noChangeArrowheads="1"/>
            </p:cNvSpPr>
            <p:nvPr userDrawn="1"/>
          </p:nvSpPr>
          <p:spPr bwMode="auto">
            <a:xfrm>
              <a:off x="2662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Rectangle 11"/>
            <p:cNvSpPr>
              <a:spLocks noChangeArrowheads="1"/>
            </p:cNvSpPr>
            <p:nvPr userDrawn="1"/>
          </p:nvSpPr>
          <p:spPr bwMode="auto">
            <a:xfrm>
              <a:off x="3169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Rectangle 12"/>
            <p:cNvSpPr>
              <a:spLocks noChangeArrowheads="1"/>
            </p:cNvSpPr>
            <p:nvPr userDrawn="1"/>
          </p:nvSpPr>
          <p:spPr bwMode="auto">
            <a:xfrm>
              <a:off x="3676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183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89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Rectangle 15"/>
            <p:cNvSpPr>
              <a:spLocks noChangeArrowheads="1"/>
            </p:cNvSpPr>
            <p:nvPr userDrawn="1"/>
          </p:nvSpPr>
          <p:spPr bwMode="auto">
            <a:xfrm>
              <a:off x="5197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Line 16"/>
            <p:cNvSpPr>
              <a:spLocks noChangeShapeType="1"/>
            </p:cNvSpPr>
            <p:nvPr userDrawn="1"/>
          </p:nvSpPr>
          <p:spPr bwMode="auto">
            <a:xfrm>
              <a:off x="1" y="634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Line 17"/>
            <p:cNvSpPr>
              <a:spLocks noChangeShapeType="1"/>
            </p:cNvSpPr>
            <p:nvPr userDrawn="1"/>
          </p:nvSpPr>
          <p:spPr bwMode="auto">
            <a:xfrm>
              <a:off x="1" y="1093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Line 18"/>
            <p:cNvSpPr>
              <a:spLocks noChangeShapeType="1"/>
            </p:cNvSpPr>
            <p:nvPr userDrawn="1"/>
          </p:nvSpPr>
          <p:spPr bwMode="auto">
            <a:xfrm>
              <a:off x="1" y="1553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Line 19"/>
            <p:cNvSpPr>
              <a:spLocks noChangeShapeType="1"/>
            </p:cNvSpPr>
            <p:nvPr userDrawn="1"/>
          </p:nvSpPr>
          <p:spPr bwMode="auto">
            <a:xfrm>
              <a:off x="1" y="2012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Line 20"/>
            <p:cNvSpPr>
              <a:spLocks noChangeShapeType="1"/>
            </p:cNvSpPr>
            <p:nvPr userDrawn="1"/>
          </p:nvSpPr>
          <p:spPr bwMode="auto">
            <a:xfrm>
              <a:off x="1" y="2472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Line 21"/>
            <p:cNvSpPr>
              <a:spLocks noChangeShapeType="1"/>
            </p:cNvSpPr>
            <p:nvPr userDrawn="1"/>
          </p:nvSpPr>
          <p:spPr bwMode="auto">
            <a:xfrm>
              <a:off x="1" y="2931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Line 22"/>
            <p:cNvSpPr>
              <a:spLocks noChangeShapeType="1"/>
            </p:cNvSpPr>
            <p:nvPr userDrawn="1"/>
          </p:nvSpPr>
          <p:spPr bwMode="auto">
            <a:xfrm>
              <a:off x="635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Line 23"/>
            <p:cNvSpPr>
              <a:spLocks noChangeShapeType="1"/>
            </p:cNvSpPr>
            <p:nvPr userDrawn="1"/>
          </p:nvSpPr>
          <p:spPr bwMode="auto">
            <a:xfrm>
              <a:off x="1141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Line 24"/>
            <p:cNvSpPr>
              <a:spLocks noChangeShapeType="1"/>
            </p:cNvSpPr>
            <p:nvPr userDrawn="1"/>
          </p:nvSpPr>
          <p:spPr bwMode="auto">
            <a:xfrm>
              <a:off x="164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Line 25"/>
            <p:cNvSpPr>
              <a:spLocks noChangeShapeType="1"/>
            </p:cNvSpPr>
            <p:nvPr userDrawn="1"/>
          </p:nvSpPr>
          <p:spPr bwMode="auto">
            <a:xfrm>
              <a:off x="2155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Line 26"/>
            <p:cNvSpPr>
              <a:spLocks noChangeShapeType="1"/>
            </p:cNvSpPr>
            <p:nvPr userDrawn="1"/>
          </p:nvSpPr>
          <p:spPr bwMode="auto">
            <a:xfrm>
              <a:off x="2662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Line 27"/>
            <p:cNvSpPr>
              <a:spLocks noChangeShapeType="1"/>
            </p:cNvSpPr>
            <p:nvPr userDrawn="1"/>
          </p:nvSpPr>
          <p:spPr bwMode="auto">
            <a:xfrm>
              <a:off x="316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Line 28"/>
            <p:cNvSpPr>
              <a:spLocks noChangeShapeType="1"/>
            </p:cNvSpPr>
            <p:nvPr userDrawn="1"/>
          </p:nvSpPr>
          <p:spPr bwMode="auto">
            <a:xfrm>
              <a:off x="3676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Line 29"/>
            <p:cNvSpPr>
              <a:spLocks noChangeShapeType="1"/>
            </p:cNvSpPr>
            <p:nvPr userDrawn="1"/>
          </p:nvSpPr>
          <p:spPr bwMode="auto">
            <a:xfrm>
              <a:off x="4183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Line 30"/>
            <p:cNvSpPr>
              <a:spLocks noChangeShapeType="1"/>
            </p:cNvSpPr>
            <p:nvPr userDrawn="1"/>
          </p:nvSpPr>
          <p:spPr bwMode="auto">
            <a:xfrm>
              <a:off x="468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" name="Line 31"/>
            <p:cNvSpPr>
              <a:spLocks noChangeShapeType="1"/>
            </p:cNvSpPr>
            <p:nvPr userDrawn="1"/>
          </p:nvSpPr>
          <p:spPr bwMode="auto">
            <a:xfrm>
              <a:off x="5197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" name="Line 32"/>
            <p:cNvSpPr>
              <a:spLocks noChangeShapeType="1"/>
            </p:cNvSpPr>
            <p:nvPr userDrawn="1"/>
          </p:nvSpPr>
          <p:spPr bwMode="auto">
            <a:xfrm>
              <a:off x="5703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0" name="Rectangle 33"/>
            <p:cNvSpPr>
              <a:spLocks noChangeArrowheads="1"/>
            </p:cNvSpPr>
            <p:nvPr userDrawn="1"/>
          </p:nvSpPr>
          <p:spPr bwMode="auto">
            <a:xfrm>
              <a:off x="635" y="634"/>
              <a:ext cx="5068" cy="2297"/>
            </a:xfrm>
            <a:prstGeom prst="rect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" name="Line 34"/>
            <p:cNvSpPr>
              <a:spLocks noChangeShapeType="1"/>
            </p:cNvSpPr>
            <p:nvPr userDrawn="1"/>
          </p:nvSpPr>
          <p:spPr bwMode="auto">
            <a:xfrm>
              <a:off x="63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2" name="Line 35"/>
            <p:cNvSpPr>
              <a:spLocks noChangeShapeType="1"/>
            </p:cNvSpPr>
            <p:nvPr userDrawn="1"/>
          </p:nvSpPr>
          <p:spPr bwMode="auto">
            <a:xfrm>
              <a:off x="1141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3" name="Line 36"/>
            <p:cNvSpPr>
              <a:spLocks noChangeShapeType="1"/>
            </p:cNvSpPr>
            <p:nvPr userDrawn="1"/>
          </p:nvSpPr>
          <p:spPr bwMode="auto">
            <a:xfrm>
              <a:off x="1141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" name="Line 37"/>
            <p:cNvSpPr>
              <a:spLocks noChangeShapeType="1"/>
            </p:cNvSpPr>
            <p:nvPr userDrawn="1"/>
          </p:nvSpPr>
          <p:spPr bwMode="auto">
            <a:xfrm>
              <a:off x="164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" name="Line 38"/>
            <p:cNvSpPr>
              <a:spLocks noChangeShapeType="1"/>
            </p:cNvSpPr>
            <p:nvPr userDrawn="1"/>
          </p:nvSpPr>
          <p:spPr bwMode="auto">
            <a:xfrm>
              <a:off x="164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" name="Line 39"/>
            <p:cNvSpPr>
              <a:spLocks noChangeShapeType="1"/>
            </p:cNvSpPr>
            <p:nvPr userDrawn="1"/>
          </p:nvSpPr>
          <p:spPr bwMode="auto">
            <a:xfrm>
              <a:off x="215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7" name="Line 40"/>
            <p:cNvSpPr>
              <a:spLocks noChangeShapeType="1"/>
            </p:cNvSpPr>
            <p:nvPr userDrawn="1"/>
          </p:nvSpPr>
          <p:spPr bwMode="auto">
            <a:xfrm>
              <a:off x="215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8" name="Line 41"/>
            <p:cNvSpPr>
              <a:spLocks noChangeShapeType="1"/>
            </p:cNvSpPr>
            <p:nvPr userDrawn="1"/>
          </p:nvSpPr>
          <p:spPr bwMode="auto">
            <a:xfrm>
              <a:off x="2662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9" name="Line 42"/>
            <p:cNvSpPr>
              <a:spLocks noChangeShapeType="1"/>
            </p:cNvSpPr>
            <p:nvPr userDrawn="1"/>
          </p:nvSpPr>
          <p:spPr bwMode="auto">
            <a:xfrm>
              <a:off x="2662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0" name="Line 43"/>
            <p:cNvSpPr>
              <a:spLocks noChangeShapeType="1"/>
            </p:cNvSpPr>
            <p:nvPr userDrawn="1"/>
          </p:nvSpPr>
          <p:spPr bwMode="auto">
            <a:xfrm>
              <a:off x="316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1" name="Line 44"/>
            <p:cNvSpPr>
              <a:spLocks noChangeShapeType="1"/>
            </p:cNvSpPr>
            <p:nvPr userDrawn="1"/>
          </p:nvSpPr>
          <p:spPr bwMode="auto">
            <a:xfrm>
              <a:off x="316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2" name="Line 45"/>
            <p:cNvSpPr>
              <a:spLocks noChangeShapeType="1"/>
            </p:cNvSpPr>
            <p:nvPr userDrawn="1"/>
          </p:nvSpPr>
          <p:spPr bwMode="auto">
            <a:xfrm>
              <a:off x="3676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3" name="Line 46"/>
            <p:cNvSpPr>
              <a:spLocks noChangeShapeType="1"/>
            </p:cNvSpPr>
            <p:nvPr userDrawn="1"/>
          </p:nvSpPr>
          <p:spPr bwMode="auto">
            <a:xfrm>
              <a:off x="3676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4" name="Line 47"/>
            <p:cNvSpPr>
              <a:spLocks noChangeShapeType="1"/>
            </p:cNvSpPr>
            <p:nvPr userDrawn="1"/>
          </p:nvSpPr>
          <p:spPr bwMode="auto">
            <a:xfrm>
              <a:off x="418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5" name="Line 48"/>
            <p:cNvSpPr>
              <a:spLocks noChangeShapeType="1"/>
            </p:cNvSpPr>
            <p:nvPr userDrawn="1"/>
          </p:nvSpPr>
          <p:spPr bwMode="auto">
            <a:xfrm>
              <a:off x="418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6" name="Line 49"/>
            <p:cNvSpPr>
              <a:spLocks noChangeShapeType="1"/>
            </p:cNvSpPr>
            <p:nvPr userDrawn="1"/>
          </p:nvSpPr>
          <p:spPr bwMode="auto">
            <a:xfrm>
              <a:off x="468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7" name="Line 50"/>
            <p:cNvSpPr>
              <a:spLocks noChangeShapeType="1"/>
            </p:cNvSpPr>
            <p:nvPr userDrawn="1"/>
          </p:nvSpPr>
          <p:spPr bwMode="auto">
            <a:xfrm>
              <a:off x="468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8" name="Line 51"/>
            <p:cNvSpPr>
              <a:spLocks noChangeShapeType="1"/>
            </p:cNvSpPr>
            <p:nvPr userDrawn="1"/>
          </p:nvSpPr>
          <p:spPr bwMode="auto">
            <a:xfrm>
              <a:off x="5197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9" name="Line 52"/>
            <p:cNvSpPr>
              <a:spLocks noChangeShapeType="1"/>
            </p:cNvSpPr>
            <p:nvPr userDrawn="1"/>
          </p:nvSpPr>
          <p:spPr bwMode="auto">
            <a:xfrm>
              <a:off x="5197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0" name="Line 53"/>
            <p:cNvSpPr>
              <a:spLocks noChangeShapeType="1"/>
            </p:cNvSpPr>
            <p:nvPr userDrawn="1"/>
          </p:nvSpPr>
          <p:spPr bwMode="auto">
            <a:xfrm>
              <a:off x="570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20787" y="2108758"/>
            <a:ext cx="9750425" cy="35252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08963" y="0"/>
            <a:ext cx="2756630" cy="12120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spc="300">
                <a:solidFill>
                  <a:schemeClr val="bg1"/>
                </a:solidFill>
              </a:defRPr>
            </a:lvl1pPr>
          </a:lstStyle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1217539" y="6196253"/>
            <a:ext cx="414813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sv-SE" sz="900" spc="300" dirty="0">
                <a:solidFill>
                  <a:schemeClr val="bg1"/>
                </a:solidFill>
                <a:latin typeface="Source Sans Pro" panose="020B0503030403020204" pitchFamily="34" charset="0"/>
              </a:rPr>
              <a:t>NORRBOTTEN.SE</a:t>
            </a:r>
          </a:p>
        </p:txBody>
      </p:sp>
      <p:grpSp>
        <p:nvGrpSpPr>
          <p:cNvPr id="145" name="Grupp 144"/>
          <p:cNvGrpSpPr/>
          <p:nvPr userDrawn="1"/>
        </p:nvGrpSpPr>
        <p:grpSpPr>
          <a:xfrm>
            <a:off x="9401009" y="6072890"/>
            <a:ext cx="1571180" cy="238174"/>
            <a:chOff x="11130039" y="2953676"/>
            <a:chExt cx="649288" cy="98425"/>
          </a:xfrm>
        </p:grpSpPr>
        <p:sp>
          <p:nvSpPr>
            <p:cNvPr id="104" name="Oval 45"/>
            <p:cNvSpPr>
              <a:spLocks noChangeArrowheads="1"/>
            </p:cNvSpPr>
            <p:nvPr userDrawn="1"/>
          </p:nvSpPr>
          <p:spPr bwMode="auto">
            <a:xfrm>
              <a:off x="11233227" y="2953676"/>
              <a:ext cx="34925" cy="36513"/>
            </a:xfrm>
            <a:prstGeom prst="ellipse">
              <a:avLst/>
            </a:prstGeom>
            <a:solidFill>
              <a:srgbClr val="EC65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5" name="Freeform 46"/>
            <p:cNvSpPr>
              <a:spLocks/>
            </p:cNvSpPr>
            <p:nvPr userDrawn="1"/>
          </p:nvSpPr>
          <p:spPr bwMode="auto">
            <a:xfrm>
              <a:off x="11130039" y="2961613"/>
              <a:ext cx="180975" cy="85725"/>
            </a:xfrm>
            <a:custGeom>
              <a:avLst/>
              <a:gdLst>
                <a:gd name="T0" fmla="*/ 454 w 683"/>
                <a:gd name="T1" fmla="*/ 244 h 318"/>
                <a:gd name="T2" fmla="*/ 652 w 683"/>
                <a:gd name="T3" fmla="*/ 1 h 318"/>
                <a:gd name="T4" fmla="*/ 683 w 683"/>
                <a:gd name="T5" fmla="*/ 37 h 318"/>
                <a:gd name="T6" fmla="*/ 454 w 683"/>
                <a:gd name="T7" fmla="*/ 318 h 318"/>
                <a:gd name="T8" fmla="*/ 255 w 683"/>
                <a:gd name="T9" fmla="*/ 74 h 318"/>
                <a:gd name="T10" fmla="*/ 89 w 683"/>
                <a:gd name="T11" fmla="*/ 279 h 318"/>
                <a:gd name="T12" fmla="*/ 59 w 683"/>
                <a:gd name="T13" fmla="*/ 316 h 318"/>
                <a:gd name="T14" fmla="*/ 55 w 683"/>
                <a:gd name="T15" fmla="*/ 316 h 318"/>
                <a:gd name="T16" fmla="*/ 0 w 683"/>
                <a:gd name="T17" fmla="*/ 316 h 318"/>
                <a:gd name="T18" fmla="*/ 256 w 683"/>
                <a:gd name="T19" fmla="*/ 0 h 318"/>
                <a:gd name="T20" fmla="*/ 454 w 683"/>
                <a:gd name="T21" fmla="*/ 24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3" h="318">
                  <a:moveTo>
                    <a:pt x="454" y="244"/>
                  </a:moveTo>
                  <a:cubicBezTo>
                    <a:pt x="652" y="1"/>
                    <a:pt x="652" y="1"/>
                    <a:pt x="652" y="1"/>
                  </a:cubicBezTo>
                  <a:cubicBezTo>
                    <a:pt x="663" y="12"/>
                    <a:pt x="672" y="25"/>
                    <a:pt x="683" y="37"/>
                  </a:cubicBezTo>
                  <a:cubicBezTo>
                    <a:pt x="454" y="318"/>
                    <a:pt x="454" y="318"/>
                    <a:pt x="454" y="318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89" y="279"/>
                    <a:pt x="89" y="279"/>
                    <a:pt x="89" y="279"/>
                  </a:cubicBezTo>
                  <a:cubicBezTo>
                    <a:pt x="59" y="316"/>
                    <a:pt x="59" y="316"/>
                    <a:pt x="59" y="316"/>
                  </a:cubicBezTo>
                  <a:cubicBezTo>
                    <a:pt x="55" y="316"/>
                    <a:pt x="55" y="316"/>
                    <a:pt x="55" y="31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256" y="0"/>
                    <a:pt x="256" y="0"/>
                    <a:pt x="256" y="0"/>
                  </a:cubicBezTo>
                  <a:lnTo>
                    <a:pt x="454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6" name="Freeform 47"/>
            <p:cNvSpPr>
              <a:spLocks/>
            </p:cNvSpPr>
            <p:nvPr userDrawn="1"/>
          </p:nvSpPr>
          <p:spPr bwMode="auto">
            <a:xfrm>
              <a:off x="11258627" y="2963201"/>
              <a:ext cx="158750" cy="88900"/>
            </a:xfrm>
            <a:custGeom>
              <a:avLst/>
              <a:gdLst>
                <a:gd name="T0" fmla="*/ 103 w 596"/>
                <a:gd name="T1" fmla="*/ 261 h 335"/>
                <a:gd name="T2" fmla="*/ 103 w 596"/>
                <a:gd name="T3" fmla="*/ 261 h 335"/>
                <a:gd name="T4" fmla="*/ 184 w 596"/>
                <a:gd name="T5" fmla="*/ 281 h 335"/>
                <a:gd name="T6" fmla="*/ 273 w 596"/>
                <a:gd name="T7" fmla="*/ 273 h 335"/>
                <a:gd name="T8" fmla="*/ 400 w 596"/>
                <a:gd name="T9" fmla="*/ 263 h 335"/>
                <a:gd name="T10" fmla="*/ 523 w 596"/>
                <a:gd name="T11" fmla="*/ 282 h 335"/>
                <a:gd name="T12" fmla="*/ 564 w 596"/>
                <a:gd name="T13" fmla="*/ 270 h 335"/>
                <a:gd name="T14" fmla="*/ 596 w 596"/>
                <a:gd name="T15" fmla="*/ 309 h 335"/>
                <a:gd name="T16" fmla="*/ 445 w 596"/>
                <a:gd name="T17" fmla="*/ 323 h 335"/>
                <a:gd name="T18" fmla="*/ 337 w 596"/>
                <a:gd name="T19" fmla="*/ 306 h 335"/>
                <a:gd name="T20" fmla="*/ 235 w 596"/>
                <a:gd name="T21" fmla="*/ 328 h 335"/>
                <a:gd name="T22" fmla="*/ 140 w 596"/>
                <a:gd name="T23" fmla="*/ 319 h 335"/>
                <a:gd name="T24" fmla="*/ 0 w 596"/>
                <a:gd name="T25" fmla="*/ 315 h 335"/>
                <a:gd name="T26" fmla="*/ 257 w 596"/>
                <a:gd name="T27" fmla="*/ 0 h 335"/>
                <a:gd name="T28" fmla="*/ 286 w 596"/>
                <a:gd name="T29" fmla="*/ 36 h 335"/>
                <a:gd name="T30" fmla="*/ 103 w 596"/>
                <a:gd name="T31" fmla="*/ 26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6" h="335">
                  <a:moveTo>
                    <a:pt x="103" y="261"/>
                  </a:moveTo>
                  <a:cubicBezTo>
                    <a:pt x="103" y="261"/>
                    <a:pt x="103" y="261"/>
                    <a:pt x="103" y="261"/>
                  </a:cubicBezTo>
                  <a:cubicBezTo>
                    <a:pt x="131" y="266"/>
                    <a:pt x="155" y="279"/>
                    <a:pt x="184" y="281"/>
                  </a:cubicBezTo>
                  <a:cubicBezTo>
                    <a:pt x="214" y="285"/>
                    <a:pt x="245" y="282"/>
                    <a:pt x="273" y="273"/>
                  </a:cubicBezTo>
                  <a:cubicBezTo>
                    <a:pt x="311" y="259"/>
                    <a:pt x="358" y="253"/>
                    <a:pt x="400" y="263"/>
                  </a:cubicBezTo>
                  <a:cubicBezTo>
                    <a:pt x="438" y="275"/>
                    <a:pt x="479" y="288"/>
                    <a:pt x="523" y="282"/>
                  </a:cubicBezTo>
                  <a:cubicBezTo>
                    <a:pt x="537" y="280"/>
                    <a:pt x="551" y="276"/>
                    <a:pt x="564" y="270"/>
                  </a:cubicBezTo>
                  <a:cubicBezTo>
                    <a:pt x="574" y="282"/>
                    <a:pt x="585" y="296"/>
                    <a:pt x="596" y="309"/>
                  </a:cubicBezTo>
                  <a:cubicBezTo>
                    <a:pt x="553" y="332"/>
                    <a:pt x="493" y="335"/>
                    <a:pt x="445" y="323"/>
                  </a:cubicBezTo>
                  <a:cubicBezTo>
                    <a:pt x="411" y="312"/>
                    <a:pt x="376" y="301"/>
                    <a:pt x="337" y="306"/>
                  </a:cubicBezTo>
                  <a:cubicBezTo>
                    <a:pt x="301" y="308"/>
                    <a:pt x="270" y="324"/>
                    <a:pt x="235" y="328"/>
                  </a:cubicBezTo>
                  <a:cubicBezTo>
                    <a:pt x="202" y="332"/>
                    <a:pt x="169" y="329"/>
                    <a:pt x="140" y="319"/>
                  </a:cubicBezTo>
                  <a:cubicBezTo>
                    <a:pt x="98" y="302"/>
                    <a:pt x="43" y="301"/>
                    <a:pt x="0" y="315"/>
                  </a:cubicBezTo>
                  <a:cubicBezTo>
                    <a:pt x="257" y="0"/>
                    <a:pt x="257" y="0"/>
                    <a:pt x="257" y="0"/>
                  </a:cubicBezTo>
                  <a:cubicBezTo>
                    <a:pt x="286" y="36"/>
                    <a:pt x="286" y="36"/>
                    <a:pt x="286" y="36"/>
                  </a:cubicBezTo>
                  <a:lnTo>
                    <a:pt x="103" y="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7" name="Freeform 48"/>
            <p:cNvSpPr>
              <a:spLocks/>
            </p:cNvSpPr>
            <p:nvPr userDrawn="1"/>
          </p:nvSpPr>
          <p:spPr bwMode="auto">
            <a:xfrm>
              <a:off x="11296727" y="2963201"/>
              <a:ext cx="107950" cy="69850"/>
            </a:xfrm>
            <a:custGeom>
              <a:avLst/>
              <a:gdLst>
                <a:gd name="T0" fmla="*/ 90 w 404"/>
                <a:gd name="T1" fmla="*/ 210 h 263"/>
                <a:gd name="T2" fmla="*/ 90 w 404"/>
                <a:gd name="T3" fmla="*/ 210 h 263"/>
                <a:gd name="T4" fmla="*/ 207 w 404"/>
                <a:gd name="T5" fmla="*/ 187 h 263"/>
                <a:gd name="T6" fmla="*/ 328 w 404"/>
                <a:gd name="T7" fmla="*/ 210 h 263"/>
                <a:gd name="T8" fmla="*/ 370 w 404"/>
                <a:gd name="T9" fmla="*/ 208 h 263"/>
                <a:gd name="T10" fmla="*/ 404 w 404"/>
                <a:gd name="T11" fmla="*/ 250 h 263"/>
                <a:gd name="T12" fmla="*/ 292 w 404"/>
                <a:gd name="T13" fmla="*/ 249 h 263"/>
                <a:gd name="T14" fmla="*/ 171 w 404"/>
                <a:gd name="T15" fmla="*/ 237 h 263"/>
                <a:gd name="T16" fmla="*/ 62 w 404"/>
                <a:gd name="T17" fmla="*/ 258 h 263"/>
                <a:gd name="T18" fmla="*/ 0 w 404"/>
                <a:gd name="T19" fmla="*/ 248 h 263"/>
                <a:gd name="T20" fmla="*/ 202 w 404"/>
                <a:gd name="T21" fmla="*/ 0 h 263"/>
                <a:gd name="T22" fmla="*/ 231 w 404"/>
                <a:gd name="T23" fmla="*/ 36 h 263"/>
                <a:gd name="T24" fmla="*/ 90 w 404"/>
                <a:gd name="T25" fmla="*/ 21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263">
                  <a:moveTo>
                    <a:pt x="90" y="210"/>
                  </a:moveTo>
                  <a:cubicBezTo>
                    <a:pt x="90" y="210"/>
                    <a:pt x="90" y="210"/>
                    <a:pt x="90" y="210"/>
                  </a:cubicBezTo>
                  <a:cubicBezTo>
                    <a:pt x="130" y="207"/>
                    <a:pt x="164" y="186"/>
                    <a:pt x="207" y="187"/>
                  </a:cubicBezTo>
                  <a:cubicBezTo>
                    <a:pt x="250" y="184"/>
                    <a:pt x="287" y="204"/>
                    <a:pt x="328" y="210"/>
                  </a:cubicBezTo>
                  <a:cubicBezTo>
                    <a:pt x="342" y="211"/>
                    <a:pt x="358" y="210"/>
                    <a:pt x="370" y="208"/>
                  </a:cubicBezTo>
                  <a:cubicBezTo>
                    <a:pt x="404" y="250"/>
                    <a:pt x="404" y="250"/>
                    <a:pt x="404" y="250"/>
                  </a:cubicBezTo>
                  <a:cubicBezTo>
                    <a:pt x="370" y="263"/>
                    <a:pt x="326" y="259"/>
                    <a:pt x="292" y="249"/>
                  </a:cubicBezTo>
                  <a:cubicBezTo>
                    <a:pt x="256" y="236"/>
                    <a:pt x="212" y="227"/>
                    <a:pt x="171" y="237"/>
                  </a:cubicBezTo>
                  <a:cubicBezTo>
                    <a:pt x="135" y="245"/>
                    <a:pt x="101" y="259"/>
                    <a:pt x="62" y="258"/>
                  </a:cubicBezTo>
                  <a:cubicBezTo>
                    <a:pt x="40" y="257"/>
                    <a:pt x="19" y="254"/>
                    <a:pt x="0" y="248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31" y="36"/>
                    <a:pt x="231" y="36"/>
                    <a:pt x="231" y="36"/>
                  </a:cubicBezTo>
                  <a:lnTo>
                    <a:pt x="90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8" name="Freeform 49"/>
            <p:cNvSpPr>
              <a:spLocks noEditPoints="1"/>
            </p:cNvSpPr>
            <p:nvPr userDrawn="1"/>
          </p:nvSpPr>
          <p:spPr bwMode="auto">
            <a:xfrm>
              <a:off x="11439602" y="2963201"/>
              <a:ext cx="25400" cy="36513"/>
            </a:xfrm>
            <a:custGeom>
              <a:avLst/>
              <a:gdLst>
                <a:gd name="T0" fmla="*/ 0 w 98"/>
                <a:gd name="T1" fmla="*/ 0 h 136"/>
                <a:gd name="T2" fmla="*/ 41 w 98"/>
                <a:gd name="T3" fmla="*/ 0 h 136"/>
                <a:gd name="T4" fmla="*/ 90 w 98"/>
                <a:gd name="T5" fmla="*/ 39 h 136"/>
                <a:gd name="T6" fmla="*/ 86 w 98"/>
                <a:gd name="T7" fmla="*/ 56 h 136"/>
                <a:gd name="T8" fmla="*/ 76 w 98"/>
                <a:gd name="T9" fmla="*/ 68 h 136"/>
                <a:gd name="T10" fmla="*/ 60 w 98"/>
                <a:gd name="T11" fmla="*/ 74 h 136"/>
                <a:gd name="T12" fmla="*/ 98 w 98"/>
                <a:gd name="T13" fmla="*/ 136 h 136"/>
                <a:gd name="T14" fmla="*/ 64 w 98"/>
                <a:gd name="T15" fmla="*/ 136 h 136"/>
                <a:gd name="T16" fmla="*/ 29 w 98"/>
                <a:gd name="T17" fmla="*/ 72 h 136"/>
                <a:gd name="T18" fmla="*/ 29 w 98"/>
                <a:gd name="T19" fmla="*/ 136 h 136"/>
                <a:gd name="T20" fmla="*/ 0 w 98"/>
                <a:gd name="T21" fmla="*/ 136 h 136"/>
                <a:gd name="T22" fmla="*/ 0 w 98"/>
                <a:gd name="T23" fmla="*/ 0 h 136"/>
                <a:gd name="T24" fmla="*/ 33 w 98"/>
                <a:gd name="T25" fmla="*/ 58 h 136"/>
                <a:gd name="T26" fmla="*/ 49 w 98"/>
                <a:gd name="T27" fmla="*/ 57 h 136"/>
                <a:gd name="T28" fmla="*/ 58 w 98"/>
                <a:gd name="T29" fmla="*/ 52 h 136"/>
                <a:gd name="T30" fmla="*/ 62 w 98"/>
                <a:gd name="T31" fmla="*/ 41 h 136"/>
                <a:gd name="T32" fmla="*/ 59 w 98"/>
                <a:gd name="T33" fmla="*/ 29 h 136"/>
                <a:gd name="T34" fmla="*/ 49 w 98"/>
                <a:gd name="T35" fmla="*/ 24 h 136"/>
                <a:gd name="T36" fmla="*/ 33 w 98"/>
                <a:gd name="T37" fmla="*/ 22 h 136"/>
                <a:gd name="T38" fmla="*/ 29 w 98"/>
                <a:gd name="T39" fmla="*/ 22 h 136"/>
                <a:gd name="T40" fmla="*/ 29 w 98"/>
                <a:gd name="T41" fmla="*/ 58 h 136"/>
                <a:gd name="T42" fmla="*/ 33 w 98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9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9" name="Freeform 50"/>
            <p:cNvSpPr>
              <a:spLocks/>
            </p:cNvSpPr>
            <p:nvPr userDrawn="1"/>
          </p:nvSpPr>
          <p:spPr bwMode="auto">
            <a:xfrm>
              <a:off x="11471352" y="2963201"/>
              <a:ext cx="20638" cy="36513"/>
            </a:xfrm>
            <a:custGeom>
              <a:avLst/>
              <a:gdLst>
                <a:gd name="T0" fmla="*/ 0 w 13"/>
                <a:gd name="T1" fmla="*/ 0 h 23"/>
                <a:gd name="T2" fmla="*/ 13 w 13"/>
                <a:gd name="T3" fmla="*/ 0 h 23"/>
                <a:gd name="T4" fmla="*/ 13 w 13"/>
                <a:gd name="T5" fmla="*/ 4 h 23"/>
                <a:gd name="T6" fmla="*/ 4 w 13"/>
                <a:gd name="T7" fmla="*/ 4 h 23"/>
                <a:gd name="T8" fmla="*/ 4 w 13"/>
                <a:gd name="T9" fmla="*/ 8 h 23"/>
                <a:gd name="T10" fmla="*/ 13 w 13"/>
                <a:gd name="T11" fmla="*/ 8 h 23"/>
                <a:gd name="T12" fmla="*/ 13 w 13"/>
                <a:gd name="T13" fmla="*/ 13 h 23"/>
                <a:gd name="T14" fmla="*/ 4 w 13"/>
                <a:gd name="T15" fmla="*/ 13 h 23"/>
                <a:gd name="T16" fmla="*/ 4 w 13"/>
                <a:gd name="T17" fmla="*/ 18 h 23"/>
                <a:gd name="T18" fmla="*/ 13 w 13"/>
                <a:gd name="T19" fmla="*/ 18 h 23"/>
                <a:gd name="T20" fmla="*/ 13 w 13"/>
                <a:gd name="T21" fmla="*/ 23 h 23"/>
                <a:gd name="T22" fmla="*/ 0 w 13"/>
                <a:gd name="T23" fmla="*/ 23 h 23"/>
                <a:gd name="T24" fmla="*/ 0 w 13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13" y="8"/>
                  </a:lnTo>
                  <a:lnTo>
                    <a:pt x="13" y="13"/>
                  </a:lnTo>
                  <a:lnTo>
                    <a:pt x="4" y="13"/>
                  </a:lnTo>
                  <a:lnTo>
                    <a:pt x="4" y="18"/>
                  </a:lnTo>
                  <a:lnTo>
                    <a:pt x="13" y="18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0" name="Freeform 51"/>
            <p:cNvSpPr>
              <a:spLocks/>
            </p:cNvSpPr>
            <p:nvPr userDrawn="1"/>
          </p:nvSpPr>
          <p:spPr bwMode="auto">
            <a:xfrm>
              <a:off x="11498339" y="2961613"/>
              <a:ext cx="34925" cy="38100"/>
            </a:xfrm>
            <a:custGeom>
              <a:avLst/>
              <a:gdLst>
                <a:gd name="T0" fmla="*/ 35 w 134"/>
                <a:gd name="T1" fmla="*/ 133 h 142"/>
                <a:gd name="T2" fmla="*/ 9 w 134"/>
                <a:gd name="T3" fmla="*/ 107 h 142"/>
                <a:gd name="T4" fmla="*/ 0 w 134"/>
                <a:gd name="T5" fmla="*/ 71 h 142"/>
                <a:gd name="T6" fmla="*/ 9 w 134"/>
                <a:gd name="T7" fmla="*/ 35 h 142"/>
                <a:gd name="T8" fmla="*/ 35 w 134"/>
                <a:gd name="T9" fmla="*/ 9 h 142"/>
                <a:gd name="T10" fmla="*/ 72 w 134"/>
                <a:gd name="T11" fmla="*/ 0 h 142"/>
                <a:gd name="T12" fmla="*/ 102 w 134"/>
                <a:gd name="T13" fmla="*/ 7 h 142"/>
                <a:gd name="T14" fmla="*/ 127 w 134"/>
                <a:gd name="T15" fmla="*/ 28 h 142"/>
                <a:gd name="T16" fmla="*/ 107 w 134"/>
                <a:gd name="T17" fmla="*/ 42 h 142"/>
                <a:gd name="T18" fmla="*/ 93 w 134"/>
                <a:gd name="T19" fmla="*/ 29 h 142"/>
                <a:gd name="T20" fmla="*/ 73 w 134"/>
                <a:gd name="T21" fmla="*/ 25 h 142"/>
                <a:gd name="T22" fmla="*/ 50 w 134"/>
                <a:gd name="T23" fmla="*/ 31 h 142"/>
                <a:gd name="T24" fmla="*/ 35 w 134"/>
                <a:gd name="T25" fmla="*/ 47 h 142"/>
                <a:gd name="T26" fmla="*/ 29 w 134"/>
                <a:gd name="T27" fmla="*/ 71 h 142"/>
                <a:gd name="T28" fmla="*/ 35 w 134"/>
                <a:gd name="T29" fmla="*/ 95 h 142"/>
                <a:gd name="T30" fmla="*/ 50 w 134"/>
                <a:gd name="T31" fmla="*/ 111 h 142"/>
                <a:gd name="T32" fmla="*/ 73 w 134"/>
                <a:gd name="T33" fmla="*/ 117 h 142"/>
                <a:gd name="T34" fmla="*/ 90 w 134"/>
                <a:gd name="T35" fmla="*/ 114 h 142"/>
                <a:gd name="T36" fmla="*/ 101 w 134"/>
                <a:gd name="T37" fmla="*/ 105 h 142"/>
                <a:gd name="T38" fmla="*/ 105 w 134"/>
                <a:gd name="T39" fmla="*/ 93 h 142"/>
                <a:gd name="T40" fmla="*/ 105 w 134"/>
                <a:gd name="T41" fmla="*/ 91 h 142"/>
                <a:gd name="T42" fmla="*/ 72 w 134"/>
                <a:gd name="T43" fmla="*/ 91 h 142"/>
                <a:gd name="T44" fmla="*/ 72 w 134"/>
                <a:gd name="T45" fmla="*/ 67 h 142"/>
                <a:gd name="T46" fmla="*/ 134 w 134"/>
                <a:gd name="T47" fmla="*/ 67 h 142"/>
                <a:gd name="T48" fmla="*/ 134 w 134"/>
                <a:gd name="T49" fmla="*/ 74 h 142"/>
                <a:gd name="T50" fmla="*/ 126 w 134"/>
                <a:gd name="T51" fmla="*/ 110 h 142"/>
                <a:gd name="T52" fmla="*/ 104 w 134"/>
                <a:gd name="T53" fmla="*/ 134 h 142"/>
                <a:gd name="T54" fmla="*/ 72 w 134"/>
                <a:gd name="T55" fmla="*/ 142 h 142"/>
                <a:gd name="T56" fmla="*/ 35 w 134"/>
                <a:gd name="T57" fmla="*/ 13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42">
                  <a:moveTo>
                    <a:pt x="35" y="133"/>
                  </a:moveTo>
                  <a:cubicBezTo>
                    <a:pt x="24" y="127"/>
                    <a:pt x="15" y="118"/>
                    <a:pt x="9" y="107"/>
                  </a:cubicBezTo>
                  <a:cubicBezTo>
                    <a:pt x="3" y="97"/>
                    <a:pt x="0" y="84"/>
                    <a:pt x="0" y="71"/>
                  </a:cubicBezTo>
                  <a:cubicBezTo>
                    <a:pt x="0" y="57"/>
                    <a:pt x="3" y="45"/>
                    <a:pt x="9" y="35"/>
                  </a:cubicBezTo>
                  <a:cubicBezTo>
                    <a:pt x="15" y="24"/>
                    <a:pt x="24" y="15"/>
                    <a:pt x="35" y="9"/>
                  </a:cubicBezTo>
                  <a:cubicBezTo>
                    <a:pt x="46" y="3"/>
                    <a:pt x="58" y="0"/>
                    <a:pt x="72" y="0"/>
                  </a:cubicBezTo>
                  <a:cubicBezTo>
                    <a:pt x="83" y="0"/>
                    <a:pt x="93" y="3"/>
                    <a:pt x="102" y="7"/>
                  </a:cubicBezTo>
                  <a:cubicBezTo>
                    <a:pt x="111" y="12"/>
                    <a:pt x="120" y="19"/>
                    <a:pt x="127" y="28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3" y="37"/>
                    <a:pt x="98" y="32"/>
                    <a:pt x="93" y="29"/>
                  </a:cubicBezTo>
                  <a:cubicBezTo>
                    <a:pt x="87" y="27"/>
                    <a:pt x="81" y="25"/>
                    <a:pt x="73" y="25"/>
                  </a:cubicBezTo>
                  <a:cubicBezTo>
                    <a:pt x="65" y="25"/>
                    <a:pt x="57" y="27"/>
                    <a:pt x="50" y="31"/>
                  </a:cubicBezTo>
                  <a:cubicBezTo>
                    <a:pt x="44" y="35"/>
                    <a:pt x="39" y="40"/>
                    <a:pt x="35" y="47"/>
                  </a:cubicBezTo>
                  <a:cubicBezTo>
                    <a:pt x="31" y="54"/>
                    <a:pt x="29" y="62"/>
                    <a:pt x="29" y="71"/>
                  </a:cubicBezTo>
                  <a:cubicBezTo>
                    <a:pt x="29" y="80"/>
                    <a:pt x="31" y="88"/>
                    <a:pt x="35" y="95"/>
                  </a:cubicBezTo>
                  <a:cubicBezTo>
                    <a:pt x="39" y="102"/>
                    <a:pt x="44" y="107"/>
                    <a:pt x="50" y="111"/>
                  </a:cubicBezTo>
                  <a:cubicBezTo>
                    <a:pt x="57" y="115"/>
                    <a:pt x="64" y="117"/>
                    <a:pt x="73" y="117"/>
                  </a:cubicBezTo>
                  <a:cubicBezTo>
                    <a:pt x="79" y="117"/>
                    <a:pt x="85" y="116"/>
                    <a:pt x="90" y="114"/>
                  </a:cubicBezTo>
                  <a:cubicBezTo>
                    <a:pt x="95" y="112"/>
                    <a:pt x="98" y="109"/>
                    <a:pt x="101" y="105"/>
                  </a:cubicBezTo>
                  <a:cubicBezTo>
                    <a:pt x="104" y="101"/>
                    <a:pt x="105" y="97"/>
                    <a:pt x="105" y="93"/>
                  </a:cubicBezTo>
                  <a:cubicBezTo>
                    <a:pt x="105" y="91"/>
                    <a:pt x="105" y="91"/>
                    <a:pt x="105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34" y="69"/>
                    <a:pt x="134" y="71"/>
                    <a:pt x="134" y="74"/>
                  </a:cubicBezTo>
                  <a:cubicBezTo>
                    <a:pt x="134" y="88"/>
                    <a:pt x="132" y="100"/>
                    <a:pt x="126" y="110"/>
                  </a:cubicBezTo>
                  <a:cubicBezTo>
                    <a:pt x="121" y="120"/>
                    <a:pt x="113" y="128"/>
                    <a:pt x="104" y="134"/>
                  </a:cubicBezTo>
                  <a:cubicBezTo>
                    <a:pt x="95" y="139"/>
                    <a:pt x="84" y="142"/>
                    <a:pt x="72" y="142"/>
                  </a:cubicBezTo>
                  <a:cubicBezTo>
                    <a:pt x="58" y="142"/>
                    <a:pt x="46" y="139"/>
                    <a:pt x="35" y="1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1" name="Rectangle 52"/>
            <p:cNvSpPr>
              <a:spLocks noChangeArrowheads="1"/>
            </p:cNvSpPr>
            <p:nvPr userDrawn="1"/>
          </p:nvSpPr>
          <p:spPr bwMode="auto">
            <a:xfrm>
              <a:off x="11539614" y="2963201"/>
              <a:ext cx="7938" cy="3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2" name="Freeform 53"/>
            <p:cNvSpPr>
              <a:spLocks noEditPoints="1"/>
            </p:cNvSpPr>
            <p:nvPr userDrawn="1"/>
          </p:nvSpPr>
          <p:spPr bwMode="auto">
            <a:xfrm>
              <a:off x="11553902" y="2961613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6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4 w 144"/>
                <a:gd name="T13" fmla="*/ 6 h 142"/>
                <a:gd name="T14" fmla="*/ 72 w 144"/>
                <a:gd name="T15" fmla="*/ 0 h 142"/>
                <a:gd name="T16" fmla="*/ 99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99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4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29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2" y="131"/>
                    <a:pt x="26" y="126"/>
                  </a:cubicBezTo>
                  <a:cubicBezTo>
                    <a:pt x="17" y="119"/>
                    <a:pt x="11" y="111"/>
                    <a:pt x="6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1" y="52"/>
                    <a:pt x="5" y="44"/>
                  </a:cubicBezTo>
                  <a:cubicBezTo>
                    <a:pt x="8" y="35"/>
                    <a:pt x="14" y="28"/>
                    <a:pt x="21" y="21"/>
                  </a:cubicBezTo>
                  <a:cubicBezTo>
                    <a:pt x="27" y="14"/>
                    <a:pt x="35" y="9"/>
                    <a:pt x="44" y="6"/>
                  </a:cubicBezTo>
                  <a:cubicBezTo>
                    <a:pt x="53" y="2"/>
                    <a:pt x="62" y="0"/>
                    <a:pt x="72" y="0"/>
                  </a:cubicBezTo>
                  <a:cubicBezTo>
                    <a:pt x="81" y="0"/>
                    <a:pt x="91" y="2"/>
                    <a:pt x="99" y="6"/>
                  </a:cubicBezTo>
                  <a:cubicBezTo>
                    <a:pt x="108" y="9"/>
                    <a:pt x="116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2" y="53"/>
                    <a:pt x="144" y="62"/>
                    <a:pt x="144" y="71"/>
                  </a:cubicBezTo>
                  <a:cubicBezTo>
                    <a:pt x="144" y="81"/>
                    <a:pt x="142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8" y="133"/>
                    <a:pt x="99" y="137"/>
                  </a:cubicBezTo>
                  <a:cubicBezTo>
                    <a:pt x="90" y="140"/>
                    <a:pt x="81" y="142"/>
                    <a:pt x="72" y="142"/>
                  </a:cubicBezTo>
                  <a:cubicBezTo>
                    <a:pt x="64" y="142"/>
                    <a:pt x="55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0" y="106"/>
                    <a:pt x="105" y="101"/>
                    <a:pt x="109" y="94"/>
                  </a:cubicBezTo>
                  <a:cubicBezTo>
                    <a:pt x="112" y="87"/>
                    <a:pt x="114" y="79"/>
                    <a:pt x="114" y="71"/>
                  </a:cubicBezTo>
                  <a:cubicBezTo>
                    <a:pt x="114" y="63"/>
                    <a:pt x="112" y="55"/>
                    <a:pt x="109" y="48"/>
                  </a:cubicBezTo>
                  <a:cubicBezTo>
                    <a:pt x="105" y="41"/>
                    <a:pt x="100" y="36"/>
                    <a:pt x="94" y="32"/>
                  </a:cubicBezTo>
                  <a:cubicBezTo>
                    <a:pt x="87" y="28"/>
                    <a:pt x="80" y="26"/>
                    <a:pt x="72" y="26"/>
                  </a:cubicBezTo>
                  <a:cubicBezTo>
                    <a:pt x="64" y="26"/>
                    <a:pt x="56" y="28"/>
                    <a:pt x="50" y="32"/>
                  </a:cubicBezTo>
                  <a:cubicBezTo>
                    <a:pt x="43" y="36"/>
                    <a:pt x="38" y="41"/>
                    <a:pt x="35" y="48"/>
                  </a:cubicBezTo>
                  <a:cubicBezTo>
                    <a:pt x="31" y="55"/>
                    <a:pt x="29" y="63"/>
                    <a:pt x="29" y="71"/>
                  </a:cubicBezTo>
                  <a:cubicBezTo>
                    <a:pt x="29" y="80"/>
                    <a:pt x="31" y="87"/>
                    <a:pt x="35" y="94"/>
                  </a:cubicBezTo>
                  <a:cubicBezTo>
                    <a:pt x="38" y="101"/>
                    <a:pt x="43" y="106"/>
                    <a:pt x="50" y="110"/>
                  </a:cubicBezTo>
                  <a:cubicBezTo>
                    <a:pt x="56" y="114"/>
                    <a:pt x="63" y="116"/>
                    <a:pt x="72" y="116"/>
                  </a:cubicBezTo>
                  <a:cubicBezTo>
                    <a:pt x="80" y="116"/>
                    <a:pt x="87" y="114"/>
                    <a:pt x="94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3" name="Freeform 54"/>
            <p:cNvSpPr>
              <a:spLocks/>
            </p:cNvSpPr>
            <p:nvPr userDrawn="1"/>
          </p:nvSpPr>
          <p:spPr bwMode="auto">
            <a:xfrm>
              <a:off x="11598352" y="2963201"/>
              <a:ext cx="33338" cy="36513"/>
            </a:xfrm>
            <a:custGeom>
              <a:avLst/>
              <a:gdLst>
                <a:gd name="T0" fmla="*/ 0 w 128"/>
                <a:gd name="T1" fmla="*/ 0 h 136"/>
                <a:gd name="T2" fmla="*/ 31 w 128"/>
                <a:gd name="T3" fmla="*/ 0 h 136"/>
                <a:gd name="T4" fmla="*/ 90 w 128"/>
                <a:gd name="T5" fmla="*/ 79 h 136"/>
                <a:gd name="T6" fmla="*/ 102 w 128"/>
                <a:gd name="T7" fmla="*/ 103 h 136"/>
                <a:gd name="T8" fmla="*/ 101 w 128"/>
                <a:gd name="T9" fmla="*/ 89 h 136"/>
                <a:gd name="T10" fmla="*/ 101 w 128"/>
                <a:gd name="T11" fmla="*/ 76 h 136"/>
                <a:gd name="T12" fmla="*/ 101 w 128"/>
                <a:gd name="T13" fmla="*/ 0 h 136"/>
                <a:gd name="T14" fmla="*/ 128 w 128"/>
                <a:gd name="T15" fmla="*/ 0 h 136"/>
                <a:gd name="T16" fmla="*/ 128 w 128"/>
                <a:gd name="T17" fmla="*/ 136 h 136"/>
                <a:gd name="T18" fmla="*/ 100 w 128"/>
                <a:gd name="T19" fmla="*/ 136 h 136"/>
                <a:gd name="T20" fmla="*/ 38 w 128"/>
                <a:gd name="T21" fmla="*/ 55 h 136"/>
                <a:gd name="T22" fmla="*/ 26 w 128"/>
                <a:gd name="T23" fmla="*/ 31 h 136"/>
                <a:gd name="T24" fmla="*/ 28 w 128"/>
                <a:gd name="T25" fmla="*/ 45 h 136"/>
                <a:gd name="T26" fmla="*/ 28 w 128"/>
                <a:gd name="T27" fmla="*/ 58 h 136"/>
                <a:gd name="T28" fmla="*/ 28 w 128"/>
                <a:gd name="T29" fmla="*/ 136 h 136"/>
                <a:gd name="T30" fmla="*/ 0 w 128"/>
                <a:gd name="T31" fmla="*/ 136 h 136"/>
                <a:gd name="T32" fmla="*/ 0 w 128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136">
                  <a:moveTo>
                    <a:pt x="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4" y="84"/>
                    <a:pt x="98" y="92"/>
                    <a:pt x="102" y="103"/>
                  </a:cubicBezTo>
                  <a:cubicBezTo>
                    <a:pt x="102" y="98"/>
                    <a:pt x="101" y="93"/>
                    <a:pt x="101" y="89"/>
                  </a:cubicBezTo>
                  <a:cubicBezTo>
                    <a:pt x="101" y="85"/>
                    <a:pt x="101" y="81"/>
                    <a:pt x="101" y="76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5" y="51"/>
                    <a:pt x="31" y="43"/>
                    <a:pt x="26" y="31"/>
                  </a:cubicBezTo>
                  <a:cubicBezTo>
                    <a:pt x="27" y="37"/>
                    <a:pt x="28" y="41"/>
                    <a:pt x="28" y="45"/>
                  </a:cubicBezTo>
                  <a:cubicBezTo>
                    <a:pt x="28" y="49"/>
                    <a:pt x="28" y="54"/>
                    <a:pt x="28" y="5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4" name="Freeform 55"/>
            <p:cNvSpPr>
              <a:spLocks/>
            </p:cNvSpPr>
            <p:nvPr userDrawn="1"/>
          </p:nvSpPr>
          <p:spPr bwMode="auto">
            <a:xfrm>
              <a:off x="11439602" y="3014001"/>
              <a:ext cx="33338" cy="36513"/>
            </a:xfrm>
            <a:custGeom>
              <a:avLst/>
              <a:gdLst>
                <a:gd name="T0" fmla="*/ 0 w 127"/>
                <a:gd name="T1" fmla="*/ 0 h 136"/>
                <a:gd name="T2" fmla="*/ 30 w 127"/>
                <a:gd name="T3" fmla="*/ 0 h 136"/>
                <a:gd name="T4" fmla="*/ 90 w 127"/>
                <a:gd name="T5" fmla="*/ 79 h 136"/>
                <a:gd name="T6" fmla="*/ 102 w 127"/>
                <a:gd name="T7" fmla="*/ 103 h 136"/>
                <a:gd name="T8" fmla="*/ 100 w 127"/>
                <a:gd name="T9" fmla="*/ 89 h 136"/>
                <a:gd name="T10" fmla="*/ 100 w 127"/>
                <a:gd name="T11" fmla="*/ 76 h 136"/>
                <a:gd name="T12" fmla="*/ 100 w 127"/>
                <a:gd name="T13" fmla="*/ 0 h 136"/>
                <a:gd name="T14" fmla="*/ 127 w 127"/>
                <a:gd name="T15" fmla="*/ 0 h 136"/>
                <a:gd name="T16" fmla="*/ 127 w 127"/>
                <a:gd name="T17" fmla="*/ 136 h 136"/>
                <a:gd name="T18" fmla="*/ 99 w 127"/>
                <a:gd name="T19" fmla="*/ 136 h 136"/>
                <a:gd name="T20" fmla="*/ 38 w 127"/>
                <a:gd name="T21" fmla="*/ 55 h 136"/>
                <a:gd name="T22" fmla="*/ 25 w 127"/>
                <a:gd name="T23" fmla="*/ 31 h 136"/>
                <a:gd name="T24" fmla="*/ 27 w 127"/>
                <a:gd name="T25" fmla="*/ 45 h 136"/>
                <a:gd name="T26" fmla="*/ 27 w 127"/>
                <a:gd name="T27" fmla="*/ 58 h 136"/>
                <a:gd name="T28" fmla="*/ 27 w 127"/>
                <a:gd name="T29" fmla="*/ 136 h 136"/>
                <a:gd name="T30" fmla="*/ 0 w 127"/>
                <a:gd name="T31" fmla="*/ 136 h 136"/>
                <a:gd name="T32" fmla="*/ 0 w 127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36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3" y="84"/>
                    <a:pt x="97" y="92"/>
                    <a:pt x="102" y="103"/>
                  </a:cubicBezTo>
                  <a:cubicBezTo>
                    <a:pt x="101" y="98"/>
                    <a:pt x="100" y="93"/>
                    <a:pt x="100" y="89"/>
                  </a:cubicBezTo>
                  <a:cubicBezTo>
                    <a:pt x="100" y="85"/>
                    <a:pt x="100" y="81"/>
                    <a:pt x="100" y="7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4" y="51"/>
                    <a:pt x="30" y="43"/>
                    <a:pt x="25" y="31"/>
                  </a:cubicBezTo>
                  <a:cubicBezTo>
                    <a:pt x="26" y="37"/>
                    <a:pt x="27" y="41"/>
                    <a:pt x="27" y="45"/>
                  </a:cubicBezTo>
                  <a:cubicBezTo>
                    <a:pt x="27" y="49"/>
                    <a:pt x="27" y="54"/>
                    <a:pt x="27" y="58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5" name="Freeform 56"/>
            <p:cNvSpPr>
              <a:spLocks noEditPoints="1"/>
            </p:cNvSpPr>
            <p:nvPr userDrawn="1"/>
          </p:nvSpPr>
          <p:spPr bwMode="auto">
            <a:xfrm>
              <a:off x="11479289" y="3012413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7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4 w 144"/>
                <a:gd name="T13" fmla="*/ 6 h 142"/>
                <a:gd name="T14" fmla="*/ 72 w 144"/>
                <a:gd name="T15" fmla="*/ 0 h 142"/>
                <a:gd name="T16" fmla="*/ 100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99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4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29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3" y="131"/>
                    <a:pt x="26" y="126"/>
                  </a:cubicBezTo>
                  <a:cubicBezTo>
                    <a:pt x="18" y="119"/>
                    <a:pt x="11" y="111"/>
                    <a:pt x="7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2" y="52"/>
                    <a:pt x="5" y="44"/>
                  </a:cubicBezTo>
                  <a:cubicBezTo>
                    <a:pt x="9" y="35"/>
                    <a:pt x="14" y="28"/>
                    <a:pt x="21" y="21"/>
                  </a:cubicBezTo>
                  <a:cubicBezTo>
                    <a:pt x="28" y="14"/>
                    <a:pt x="35" y="9"/>
                    <a:pt x="44" y="6"/>
                  </a:cubicBezTo>
                  <a:cubicBezTo>
                    <a:pt x="53" y="2"/>
                    <a:pt x="63" y="0"/>
                    <a:pt x="72" y="0"/>
                  </a:cubicBezTo>
                  <a:cubicBezTo>
                    <a:pt x="81" y="0"/>
                    <a:pt x="91" y="2"/>
                    <a:pt x="100" y="6"/>
                  </a:cubicBezTo>
                  <a:cubicBezTo>
                    <a:pt x="108" y="9"/>
                    <a:pt x="116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2" y="53"/>
                    <a:pt x="144" y="62"/>
                    <a:pt x="144" y="71"/>
                  </a:cubicBezTo>
                  <a:cubicBezTo>
                    <a:pt x="144" y="81"/>
                    <a:pt x="142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8" y="133"/>
                    <a:pt x="99" y="137"/>
                  </a:cubicBezTo>
                  <a:cubicBezTo>
                    <a:pt x="91" y="140"/>
                    <a:pt x="81" y="142"/>
                    <a:pt x="72" y="142"/>
                  </a:cubicBezTo>
                  <a:cubicBezTo>
                    <a:pt x="64" y="142"/>
                    <a:pt x="56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0" y="106"/>
                    <a:pt x="105" y="101"/>
                    <a:pt x="109" y="94"/>
                  </a:cubicBezTo>
                  <a:cubicBezTo>
                    <a:pt x="113" y="87"/>
                    <a:pt x="114" y="79"/>
                    <a:pt x="114" y="71"/>
                  </a:cubicBezTo>
                  <a:cubicBezTo>
                    <a:pt x="114" y="63"/>
                    <a:pt x="113" y="55"/>
                    <a:pt x="109" y="48"/>
                  </a:cubicBezTo>
                  <a:cubicBezTo>
                    <a:pt x="105" y="41"/>
                    <a:pt x="100" y="36"/>
                    <a:pt x="94" y="32"/>
                  </a:cubicBezTo>
                  <a:cubicBezTo>
                    <a:pt x="87" y="28"/>
                    <a:pt x="80" y="26"/>
                    <a:pt x="72" y="26"/>
                  </a:cubicBezTo>
                  <a:cubicBezTo>
                    <a:pt x="64" y="26"/>
                    <a:pt x="56" y="28"/>
                    <a:pt x="50" y="32"/>
                  </a:cubicBezTo>
                  <a:cubicBezTo>
                    <a:pt x="43" y="36"/>
                    <a:pt x="38" y="41"/>
                    <a:pt x="35" y="48"/>
                  </a:cubicBezTo>
                  <a:cubicBezTo>
                    <a:pt x="31" y="55"/>
                    <a:pt x="29" y="63"/>
                    <a:pt x="29" y="71"/>
                  </a:cubicBezTo>
                  <a:cubicBezTo>
                    <a:pt x="29" y="80"/>
                    <a:pt x="31" y="87"/>
                    <a:pt x="35" y="94"/>
                  </a:cubicBezTo>
                  <a:cubicBezTo>
                    <a:pt x="38" y="101"/>
                    <a:pt x="43" y="106"/>
                    <a:pt x="50" y="110"/>
                  </a:cubicBezTo>
                  <a:cubicBezTo>
                    <a:pt x="56" y="114"/>
                    <a:pt x="64" y="116"/>
                    <a:pt x="72" y="116"/>
                  </a:cubicBezTo>
                  <a:cubicBezTo>
                    <a:pt x="80" y="116"/>
                    <a:pt x="88" y="114"/>
                    <a:pt x="94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6" name="Freeform 57"/>
            <p:cNvSpPr>
              <a:spLocks noEditPoints="1"/>
            </p:cNvSpPr>
            <p:nvPr userDrawn="1"/>
          </p:nvSpPr>
          <p:spPr bwMode="auto">
            <a:xfrm>
              <a:off x="11523739" y="3014001"/>
              <a:ext cx="25400" cy="36513"/>
            </a:xfrm>
            <a:custGeom>
              <a:avLst/>
              <a:gdLst>
                <a:gd name="T0" fmla="*/ 0 w 97"/>
                <a:gd name="T1" fmla="*/ 0 h 136"/>
                <a:gd name="T2" fmla="*/ 41 w 97"/>
                <a:gd name="T3" fmla="*/ 0 h 136"/>
                <a:gd name="T4" fmla="*/ 90 w 97"/>
                <a:gd name="T5" fmla="*/ 39 h 136"/>
                <a:gd name="T6" fmla="*/ 86 w 97"/>
                <a:gd name="T7" fmla="*/ 56 h 136"/>
                <a:gd name="T8" fmla="*/ 76 w 97"/>
                <a:gd name="T9" fmla="*/ 68 h 136"/>
                <a:gd name="T10" fmla="*/ 60 w 97"/>
                <a:gd name="T11" fmla="*/ 74 h 136"/>
                <a:gd name="T12" fmla="*/ 97 w 97"/>
                <a:gd name="T13" fmla="*/ 136 h 136"/>
                <a:gd name="T14" fmla="*/ 64 w 97"/>
                <a:gd name="T15" fmla="*/ 136 h 136"/>
                <a:gd name="T16" fmla="*/ 29 w 97"/>
                <a:gd name="T17" fmla="*/ 72 h 136"/>
                <a:gd name="T18" fmla="*/ 29 w 97"/>
                <a:gd name="T19" fmla="*/ 136 h 136"/>
                <a:gd name="T20" fmla="*/ 0 w 97"/>
                <a:gd name="T21" fmla="*/ 136 h 136"/>
                <a:gd name="T22" fmla="*/ 0 w 97"/>
                <a:gd name="T23" fmla="*/ 0 h 136"/>
                <a:gd name="T24" fmla="*/ 33 w 97"/>
                <a:gd name="T25" fmla="*/ 58 h 136"/>
                <a:gd name="T26" fmla="*/ 49 w 97"/>
                <a:gd name="T27" fmla="*/ 57 h 136"/>
                <a:gd name="T28" fmla="*/ 58 w 97"/>
                <a:gd name="T29" fmla="*/ 52 h 136"/>
                <a:gd name="T30" fmla="*/ 62 w 97"/>
                <a:gd name="T31" fmla="*/ 41 h 136"/>
                <a:gd name="T32" fmla="*/ 58 w 97"/>
                <a:gd name="T33" fmla="*/ 29 h 136"/>
                <a:gd name="T34" fmla="*/ 49 w 97"/>
                <a:gd name="T35" fmla="*/ 24 h 136"/>
                <a:gd name="T36" fmla="*/ 33 w 97"/>
                <a:gd name="T37" fmla="*/ 22 h 136"/>
                <a:gd name="T38" fmla="*/ 29 w 97"/>
                <a:gd name="T39" fmla="*/ 22 h 136"/>
                <a:gd name="T40" fmla="*/ 29 w 97"/>
                <a:gd name="T41" fmla="*/ 58 h 136"/>
                <a:gd name="T42" fmla="*/ 33 w 97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8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7" name="Freeform 58"/>
            <p:cNvSpPr>
              <a:spLocks noEditPoints="1"/>
            </p:cNvSpPr>
            <p:nvPr userDrawn="1"/>
          </p:nvSpPr>
          <p:spPr bwMode="auto">
            <a:xfrm>
              <a:off x="11555489" y="3014001"/>
              <a:ext cx="26988" cy="36513"/>
            </a:xfrm>
            <a:custGeom>
              <a:avLst/>
              <a:gdLst>
                <a:gd name="T0" fmla="*/ 0 w 98"/>
                <a:gd name="T1" fmla="*/ 0 h 136"/>
                <a:gd name="T2" fmla="*/ 41 w 98"/>
                <a:gd name="T3" fmla="*/ 0 h 136"/>
                <a:gd name="T4" fmla="*/ 90 w 98"/>
                <a:gd name="T5" fmla="*/ 39 h 136"/>
                <a:gd name="T6" fmla="*/ 86 w 98"/>
                <a:gd name="T7" fmla="*/ 56 h 136"/>
                <a:gd name="T8" fmla="*/ 76 w 98"/>
                <a:gd name="T9" fmla="*/ 68 h 136"/>
                <a:gd name="T10" fmla="*/ 60 w 98"/>
                <a:gd name="T11" fmla="*/ 74 h 136"/>
                <a:gd name="T12" fmla="*/ 98 w 98"/>
                <a:gd name="T13" fmla="*/ 136 h 136"/>
                <a:gd name="T14" fmla="*/ 64 w 98"/>
                <a:gd name="T15" fmla="*/ 136 h 136"/>
                <a:gd name="T16" fmla="*/ 29 w 98"/>
                <a:gd name="T17" fmla="*/ 72 h 136"/>
                <a:gd name="T18" fmla="*/ 29 w 98"/>
                <a:gd name="T19" fmla="*/ 136 h 136"/>
                <a:gd name="T20" fmla="*/ 0 w 98"/>
                <a:gd name="T21" fmla="*/ 136 h 136"/>
                <a:gd name="T22" fmla="*/ 0 w 98"/>
                <a:gd name="T23" fmla="*/ 0 h 136"/>
                <a:gd name="T24" fmla="*/ 33 w 98"/>
                <a:gd name="T25" fmla="*/ 58 h 136"/>
                <a:gd name="T26" fmla="*/ 49 w 98"/>
                <a:gd name="T27" fmla="*/ 57 h 136"/>
                <a:gd name="T28" fmla="*/ 58 w 98"/>
                <a:gd name="T29" fmla="*/ 52 h 136"/>
                <a:gd name="T30" fmla="*/ 62 w 98"/>
                <a:gd name="T31" fmla="*/ 41 h 136"/>
                <a:gd name="T32" fmla="*/ 59 w 98"/>
                <a:gd name="T33" fmla="*/ 29 h 136"/>
                <a:gd name="T34" fmla="*/ 49 w 98"/>
                <a:gd name="T35" fmla="*/ 24 h 136"/>
                <a:gd name="T36" fmla="*/ 33 w 98"/>
                <a:gd name="T37" fmla="*/ 22 h 136"/>
                <a:gd name="T38" fmla="*/ 29 w 98"/>
                <a:gd name="T39" fmla="*/ 22 h 136"/>
                <a:gd name="T40" fmla="*/ 29 w 98"/>
                <a:gd name="T41" fmla="*/ 58 h 136"/>
                <a:gd name="T42" fmla="*/ 33 w 98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9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8" name="Freeform 59"/>
            <p:cNvSpPr>
              <a:spLocks noEditPoints="1"/>
            </p:cNvSpPr>
            <p:nvPr userDrawn="1"/>
          </p:nvSpPr>
          <p:spPr bwMode="auto">
            <a:xfrm>
              <a:off x="11588827" y="3014001"/>
              <a:ext cx="23813" cy="36513"/>
            </a:xfrm>
            <a:custGeom>
              <a:avLst/>
              <a:gdLst>
                <a:gd name="T0" fmla="*/ 0 w 91"/>
                <a:gd name="T1" fmla="*/ 0 h 136"/>
                <a:gd name="T2" fmla="*/ 25 w 91"/>
                <a:gd name="T3" fmla="*/ 0 h 136"/>
                <a:gd name="T4" fmla="*/ 44 w 91"/>
                <a:gd name="T5" fmla="*/ 1 h 136"/>
                <a:gd name="T6" fmla="*/ 58 w 91"/>
                <a:gd name="T7" fmla="*/ 2 h 136"/>
                <a:gd name="T8" fmla="*/ 70 w 91"/>
                <a:gd name="T9" fmla="*/ 7 h 136"/>
                <a:gd name="T10" fmla="*/ 82 w 91"/>
                <a:gd name="T11" fmla="*/ 19 h 136"/>
                <a:gd name="T12" fmla="*/ 86 w 91"/>
                <a:gd name="T13" fmla="*/ 35 h 136"/>
                <a:gd name="T14" fmla="*/ 58 w 91"/>
                <a:gd name="T15" fmla="*/ 64 h 136"/>
                <a:gd name="T16" fmla="*/ 83 w 91"/>
                <a:gd name="T17" fmla="*/ 75 h 136"/>
                <a:gd name="T18" fmla="*/ 91 w 91"/>
                <a:gd name="T19" fmla="*/ 97 h 136"/>
                <a:gd name="T20" fmla="*/ 86 w 91"/>
                <a:gd name="T21" fmla="*/ 115 h 136"/>
                <a:gd name="T22" fmla="*/ 73 w 91"/>
                <a:gd name="T23" fmla="*/ 128 h 136"/>
                <a:gd name="T24" fmla="*/ 59 w 91"/>
                <a:gd name="T25" fmla="*/ 133 h 136"/>
                <a:gd name="T26" fmla="*/ 43 w 91"/>
                <a:gd name="T27" fmla="*/ 135 h 136"/>
                <a:gd name="T28" fmla="*/ 22 w 91"/>
                <a:gd name="T29" fmla="*/ 136 h 136"/>
                <a:gd name="T30" fmla="*/ 0 w 91"/>
                <a:gd name="T31" fmla="*/ 136 h 136"/>
                <a:gd name="T32" fmla="*/ 0 w 91"/>
                <a:gd name="T33" fmla="*/ 0 h 136"/>
                <a:gd name="T34" fmla="*/ 35 w 91"/>
                <a:gd name="T35" fmla="*/ 54 h 136"/>
                <a:gd name="T36" fmla="*/ 49 w 91"/>
                <a:gd name="T37" fmla="*/ 53 h 136"/>
                <a:gd name="T38" fmla="*/ 57 w 91"/>
                <a:gd name="T39" fmla="*/ 48 h 136"/>
                <a:gd name="T40" fmla="*/ 59 w 91"/>
                <a:gd name="T41" fmla="*/ 38 h 136"/>
                <a:gd name="T42" fmla="*/ 57 w 91"/>
                <a:gd name="T43" fmla="*/ 29 h 136"/>
                <a:gd name="T44" fmla="*/ 49 w 91"/>
                <a:gd name="T45" fmla="*/ 24 h 136"/>
                <a:gd name="T46" fmla="*/ 36 w 91"/>
                <a:gd name="T47" fmla="*/ 23 h 136"/>
                <a:gd name="T48" fmla="*/ 29 w 91"/>
                <a:gd name="T49" fmla="*/ 23 h 136"/>
                <a:gd name="T50" fmla="*/ 29 w 91"/>
                <a:gd name="T51" fmla="*/ 54 h 136"/>
                <a:gd name="T52" fmla="*/ 35 w 91"/>
                <a:gd name="T53" fmla="*/ 54 h 136"/>
                <a:gd name="T54" fmla="*/ 40 w 91"/>
                <a:gd name="T55" fmla="*/ 113 h 136"/>
                <a:gd name="T56" fmla="*/ 57 w 91"/>
                <a:gd name="T57" fmla="*/ 108 h 136"/>
                <a:gd name="T58" fmla="*/ 62 w 91"/>
                <a:gd name="T59" fmla="*/ 94 h 136"/>
                <a:gd name="T60" fmla="*/ 57 w 91"/>
                <a:gd name="T61" fmla="*/ 81 h 136"/>
                <a:gd name="T62" fmla="*/ 41 w 91"/>
                <a:gd name="T63" fmla="*/ 77 h 136"/>
                <a:gd name="T64" fmla="*/ 29 w 91"/>
                <a:gd name="T65" fmla="*/ 77 h 136"/>
                <a:gd name="T66" fmla="*/ 29 w 91"/>
                <a:gd name="T67" fmla="*/ 113 h 136"/>
                <a:gd name="T68" fmla="*/ 40 w 91"/>
                <a:gd name="T69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136">
                  <a:moveTo>
                    <a:pt x="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33" y="0"/>
                    <a:pt x="39" y="0"/>
                    <a:pt x="44" y="1"/>
                  </a:cubicBezTo>
                  <a:cubicBezTo>
                    <a:pt x="49" y="1"/>
                    <a:pt x="53" y="1"/>
                    <a:pt x="58" y="2"/>
                  </a:cubicBezTo>
                  <a:cubicBezTo>
                    <a:pt x="62" y="3"/>
                    <a:pt x="66" y="5"/>
                    <a:pt x="70" y="7"/>
                  </a:cubicBezTo>
                  <a:cubicBezTo>
                    <a:pt x="75" y="10"/>
                    <a:pt x="79" y="14"/>
                    <a:pt x="82" y="19"/>
                  </a:cubicBezTo>
                  <a:cubicBezTo>
                    <a:pt x="85" y="24"/>
                    <a:pt x="86" y="29"/>
                    <a:pt x="86" y="35"/>
                  </a:cubicBezTo>
                  <a:cubicBezTo>
                    <a:pt x="86" y="51"/>
                    <a:pt x="77" y="61"/>
                    <a:pt x="58" y="64"/>
                  </a:cubicBezTo>
                  <a:cubicBezTo>
                    <a:pt x="69" y="66"/>
                    <a:pt x="77" y="70"/>
                    <a:pt x="83" y="75"/>
                  </a:cubicBezTo>
                  <a:cubicBezTo>
                    <a:pt x="88" y="81"/>
                    <a:pt x="91" y="88"/>
                    <a:pt x="91" y="97"/>
                  </a:cubicBezTo>
                  <a:cubicBezTo>
                    <a:pt x="91" y="103"/>
                    <a:pt x="89" y="110"/>
                    <a:pt x="86" y="115"/>
                  </a:cubicBezTo>
                  <a:cubicBezTo>
                    <a:pt x="83" y="121"/>
                    <a:pt x="78" y="125"/>
                    <a:pt x="73" y="128"/>
                  </a:cubicBezTo>
                  <a:cubicBezTo>
                    <a:pt x="69" y="130"/>
                    <a:pt x="64" y="132"/>
                    <a:pt x="59" y="133"/>
                  </a:cubicBezTo>
                  <a:cubicBezTo>
                    <a:pt x="54" y="134"/>
                    <a:pt x="49" y="135"/>
                    <a:pt x="43" y="135"/>
                  </a:cubicBezTo>
                  <a:cubicBezTo>
                    <a:pt x="38" y="135"/>
                    <a:pt x="31" y="136"/>
                    <a:pt x="22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5" y="54"/>
                  </a:moveTo>
                  <a:cubicBezTo>
                    <a:pt x="41" y="54"/>
                    <a:pt x="45" y="54"/>
                    <a:pt x="49" y="53"/>
                  </a:cubicBezTo>
                  <a:cubicBezTo>
                    <a:pt x="52" y="52"/>
                    <a:pt x="55" y="50"/>
                    <a:pt x="57" y="48"/>
                  </a:cubicBezTo>
                  <a:cubicBezTo>
                    <a:pt x="58" y="46"/>
                    <a:pt x="59" y="42"/>
                    <a:pt x="59" y="38"/>
                  </a:cubicBezTo>
                  <a:cubicBezTo>
                    <a:pt x="59" y="34"/>
                    <a:pt x="58" y="31"/>
                    <a:pt x="57" y="29"/>
                  </a:cubicBezTo>
                  <a:cubicBezTo>
                    <a:pt x="55" y="27"/>
                    <a:pt x="53" y="25"/>
                    <a:pt x="49" y="24"/>
                  </a:cubicBezTo>
                  <a:cubicBezTo>
                    <a:pt x="46" y="23"/>
                    <a:pt x="41" y="23"/>
                    <a:pt x="36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54"/>
                    <a:pt x="29" y="54"/>
                    <a:pt x="29" y="54"/>
                  </a:cubicBezTo>
                  <a:lnTo>
                    <a:pt x="35" y="54"/>
                  </a:lnTo>
                  <a:close/>
                  <a:moveTo>
                    <a:pt x="40" y="113"/>
                  </a:moveTo>
                  <a:cubicBezTo>
                    <a:pt x="47" y="113"/>
                    <a:pt x="53" y="111"/>
                    <a:pt x="57" y="108"/>
                  </a:cubicBezTo>
                  <a:cubicBezTo>
                    <a:pt x="60" y="105"/>
                    <a:pt x="62" y="100"/>
                    <a:pt x="62" y="94"/>
                  </a:cubicBezTo>
                  <a:cubicBezTo>
                    <a:pt x="62" y="89"/>
                    <a:pt x="60" y="84"/>
                    <a:pt x="57" y="81"/>
                  </a:cubicBezTo>
                  <a:cubicBezTo>
                    <a:pt x="53" y="78"/>
                    <a:pt x="48" y="77"/>
                    <a:pt x="41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13"/>
                    <a:pt x="29" y="113"/>
                    <a:pt x="29" y="113"/>
                  </a:cubicBezTo>
                  <a:lnTo>
                    <a:pt x="40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9" name="Freeform 60"/>
            <p:cNvSpPr>
              <a:spLocks noEditPoints="1"/>
            </p:cNvSpPr>
            <p:nvPr userDrawn="1"/>
          </p:nvSpPr>
          <p:spPr bwMode="auto">
            <a:xfrm>
              <a:off x="11617402" y="3012413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7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5 w 144"/>
                <a:gd name="T13" fmla="*/ 6 h 142"/>
                <a:gd name="T14" fmla="*/ 72 w 144"/>
                <a:gd name="T15" fmla="*/ 0 h 142"/>
                <a:gd name="T16" fmla="*/ 100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100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5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30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3" y="131"/>
                    <a:pt x="26" y="126"/>
                  </a:cubicBezTo>
                  <a:cubicBezTo>
                    <a:pt x="18" y="119"/>
                    <a:pt x="11" y="111"/>
                    <a:pt x="7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2" y="52"/>
                    <a:pt x="5" y="44"/>
                  </a:cubicBezTo>
                  <a:cubicBezTo>
                    <a:pt x="9" y="35"/>
                    <a:pt x="14" y="28"/>
                    <a:pt x="21" y="21"/>
                  </a:cubicBezTo>
                  <a:cubicBezTo>
                    <a:pt x="28" y="14"/>
                    <a:pt x="36" y="9"/>
                    <a:pt x="45" y="6"/>
                  </a:cubicBezTo>
                  <a:cubicBezTo>
                    <a:pt x="54" y="2"/>
                    <a:pt x="63" y="0"/>
                    <a:pt x="72" y="0"/>
                  </a:cubicBezTo>
                  <a:cubicBezTo>
                    <a:pt x="82" y="0"/>
                    <a:pt x="91" y="2"/>
                    <a:pt x="100" y="6"/>
                  </a:cubicBezTo>
                  <a:cubicBezTo>
                    <a:pt x="109" y="9"/>
                    <a:pt x="117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3" y="53"/>
                    <a:pt x="144" y="62"/>
                    <a:pt x="144" y="71"/>
                  </a:cubicBezTo>
                  <a:cubicBezTo>
                    <a:pt x="144" y="81"/>
                    <a:pt x="143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9" y="133"/>
                    <a:pt x="100" y="137"/>
                  </a:cubicBezTo>
                  <a:cubicBezTo>
                    <a:pt x="91" y="140"/>
                    <a:pt x="82" y="142"/>
                    <a:pt x="72" y="142"/>
                  </a:cubicBezTo>
                  <a:cubicBezTo>
                    <a:pt x="64" y="142"/>
                    <a:pt x="56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1" y="106"/>
                    <a:pt x="106" y="101"/>
                    <a:pt x="109" y="94"/>
                  </a:cubicBezTo>
                  <a:cubicBezTo>
                    <a:pt x="113" y="87"/>
                    <a:pt x="115" y="79"/>
                    <a:pt x="115" y="71"/>
                  </a:cubicBezTo>
                  <a:cubicBezTo>
                    <a:pt x="115" y="63"/>
                    <a:pt x="113" y="55"/>
                    <a:pt x="109" y="48"/>
                  </a:cubicBezTo>
                  <a:cubicBezTo>
                    <a:pt x="106" y="41"/>
                    <a:pt x="101" y="36"/>
                    <a:pt x="94" y="32"/>
                  </a:cubicBezTo>
                  <a:cubicBezTo>
                    <a:pt x="88" y="28"/>
                    <a:pt x="80" y="26"/>
                    <a:pt x="72" y="26"/>
                  </a:cubicBezTo>
                  <a:cubicBezTo>
                    <a:pt x="64" y="26"/>
                    <a:pt x="57" y="28"/>
                    <a:pt x="50" y="32"/>
                  </a:cubicBezTo>
                  <a:cubicBezTo>
                    <a:pt x="44" y="36"/>
                    <a:pt x="39" y="41"/>
                    <a:pt x="35" y="48"/>
                  </a:cubicBezTo>
                  <a:cubicBezTo>
                    <a:pt x="32" y="55"/>
                    <a:pt x="30" y="63"/>
                    <a:pt x="30" y="71"/>
                  </a:cubicBezTo>
                  <a:cubicBezTo>
                    <a:pt x="30" y="80"/>
                    <a:pt x="32" y="87"/>
                    <a:pt x="35" y="94"/>
                  </a:cubicBezTo>
                  <a:cubicBezTo>
                    <a:pt x="39" y="101"/>
                    <a:pt x="44" y="106"/>
                    <a:pt x="50" y="110"/>
                  </a:cubicBezTo>
                  <a:cubicBezTo>
                    <a:pt x="56" y="114"/>
                    <a:pt x="64" y="116"/>
                    <a:pt x="72" y="116"/>
                  </a:cubicBezTo>
                  <a:cubicBezTo>
                    <a:pt x="81" y="116"/>
                    <a:pt x="88" y="114"/>
                    <a:pt x="94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0" name="Freeform 61"/>
            <p:cNvSpPr>
              <a:spLocks/>
            </p:cNvSpPr>
            <p:nvPr userDrawn="1"/>
          </p:nvSpPr>
          <p:spPr bwMode="auto">
            <a:xfrm>
              <a:off x="11657089" y="3014001"/>
              <a:ext cx="25400" cy="36513"/>
            </a:xfrm>
            <a:custGeom>
              <a:avLst/>
              <a:gdLst>
                <a:gd name="T0" fmla="*/ 6 w 16"/>
                <a:gd name="T1" fmla="*/ 4 h 23"/>
                <a:gd name="T2" fmla="*/ 0 w 16"/>
                <a:gd name="T3" fmla="*/ 4 h 23"/>
                <a:gd name="T4" fmla="*/ 0 w 16"/>
                <a:gd name="T5" fmla="*/ 0 h 23"/>
                <a:gd name="T6" fmla="*/ 16 w 16"/>
                <a:gd name="T7" fmla="*/ 0 h 23"/>
                <a:gd name="T8" fmla="*/ 16 w 16"/>
                <a:gd name="T9" fmla="*/ 4 h 23"/>
                <a:gd name="T10" fmla="*/ 10 w 16"/>
                <a:gd name="T11" fmla="*/ 4 h 23"/>
                <a:gd name="T12" fmla="*/ 10 w 16"/>
                <a:gd name="T13" fmla="*/ 23 h 23"/>
                <a:gd name="T14" fmla="*/ 6 w 16"/>
                <a:gd name="T15" fmla="*/ 23 h 23"/>
                <a:gd name="T16" fmla="*/ 6 w 16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1" name="Freeform 62"/>
            <p:cNvSpPr>
              <a:spLocks/>
            </p:cNvSpPr>
            <p:nvPr userDrawn="1"/>
          </p:nvSpPr>
          <p:spPr bwMode="auto">
            <a:xfrm>
              <a:off x="11685664" y="3014001"/>
              <a:ext cx="25400" cy="36513"/>
            </a:xfrm>
            <a:custGeom>
              <a:avLst/>
              <a:gdLst>
                <a:gd name="T0" fmla="*/ 6 w 16"/>
                <a:gd name="T1" fmla="*/ 4 h 23"/>
                <a:gd name="T2" fmla="*/ 0 w 16"/>
                <a:gd name="T3" fmla="*/ 4 h 23"/>
                <a:gd name="T4" fmla="*/ 0 w 16"/>
                <a:gd name="T5" fmla="*/ 0 h 23"/>
                <a:gd name="T6" fmla="*/ 16 w 16"/>
                <a:gd name="T7" fmla="*/ 0 h 23"/>
                <a:gd name="T8" fmla="*/ 16 w 16"/>
                <a:gd name="T9" fmla="*/ 4 h 23"/>
                <a:gd name="T10" fmla="*/ 11 w 16"/>
                <a:gd name="T11" fmla="*/ 4 h 23"/>
                <a:gd name="T12" fmla="*/ 11 w 16"/>
                <a:gd name="T13" fmla="*/ 23 h 23"/>
                <a:gd name="T14" fmla="*/ 6 w 16"/>
                <a:gd name="T15" fmla="*/ 23 h 23"/>
                <a:gd name="T16" fmla="*/ 6 w 16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23"/>
                  </a:lnTo>
                  <a:lnTo>
                    <a:pt x="6" y="2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2" name="Freeform 63"/>
            <p:cNvSpPr>
              <a:spLocks/>
            </p:cNvSpPr>
            <p:nvPr userDrawn="1"/>
          </p:nvSpPr>
          <p:spPr bwMode="auto">
            <a:xfrm>
              <a:off x="11717414" y="3014001"/>
              <a:ext cx="20638" cy="36513"/>
            </a:xfrm>
            <a:custGeom>
              <a:avLst/>
              <a:gdLst>
                <a:gd name="T0" fmla="*/ 0 w 13"/>
                <a:gd name="T1" fmla="*/ 0 h 23"/>
                <a:gd name="T2" fmla="*/ 13 w 13"/>
                <a:gd name="T3" fmla="*/ 0 h 23"/>
                <a:gd name="T4" fmla="*/ 13 w 13"/>
                <a:gd name="T5" fmla="*/ 4 h 23"/>
                <a:gd name="T6" fmla="*/ 5 w 13"/>
                <a:gd name="T7" fmla="*/ 4 h 23"/>
                <a:gd name="T8" fmla="*/ 5 w 13"/>
                <a:gd name="T9" fmla="*/ 9 h 23"/>
                <a:gd name="T10" fmla="*/ 13 w 13"/>
                <a:gd name="T11" fmla="*/ 9 h 23"/>
                <a:gd name="T12" fmla="*/ 13 w 13"/>
                <a:gd name="T13" fmla="*/ 13 h 23"/>
                <a:gd name="T14" fmla="*/ 5 w 13"/>
                <a:gd name="T15" fmla="*/ 13 h 23"/>
                <a:gd name="T16" fmla="*/ 5 w 13"/>
                <a:gd name="T17" fmla="*/ 19 h 23"/>
                <a:gd name="T18" fmla="*/ 13 w 13"/>
                <a:gd name="T19" fmla="*/ 19 h 23"/>
                <a:gd name="T20" fmla="*/ 13 w 13"/>
                <a:gd name="T21" fmla="*/ 23 h 23"/>
                <a:gd name="T22" fmla="*/ 0 w 13"/>
                <a:gd name="T23" fmla="*/ 23 h 23"/>
                <a:gd name="T24" fmla="*/ 0 w 13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5" y="4"/>
                  </a:lnTo>
                  <a:lnTo>
                    <a:pt x="5" y="9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13" y="19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3" name="Freeform 64"/>
            <p:cNvSpPr>
              <a:spLocks/>
            </p:cNvSpPr>
            <p:nvPr userDrawn="1"/>
          </p:nvSpPr>
          <p:spPr bwMode="auto">
            <a:xfrm>
              <a:off x="11745989" y="3014001"/>
              <a:ext cx="33338" cy="36513"/>
            </a:xfrm>
            <a:custGeom>
              <a:avLst/>
              <a:gdLst>
                <a:gd name="T0" fmla="*/ 0 w 128"/>
                <a:gd name="T1" fmla="*/ 0 h 136"/>
                <a:gd name="T2" fmla="*/ 30 w 128"/>
                <a:gd name="T3" fmla="*/ 0 h 136"/>
                <a:gd name="T4" fmla="*/ 90 w 128"/>
                <a:gd name="T5" fmla="*/ 79 h 136"/>
                <a:gd name="T6" fmla="*/ 102 w 128"/>
                <a:gd name="T7" fmla="*/ 103 h 136"/>
                <a:gd name="T8" fmla="*/ 101 w 128"/>
                <a:gd name="T9" fmla="*/ 89 h 136"/>
                <a:gd name="T10" fmla="*/ 100 w 128"/>
                <a:gd name="T11" fmla="*/ 76 h 136"/>
                <a:gd name="T12" fmla="*/ 100 w 128"/>
                <a:gd name="T13" fmla="*/ 0 h 136"/>
                <a:gd name="T14" fmla="*/ 128 w 128"/>
                <a:gd name="T15" fmla="*/ 0 h 136"/>
                <a:gd name="T16" fmla="*/ 128 w 128"/>
                <a:gd name="T17" fmla="*/ 136 h 136"/>
                <a:gd name="T18" fmla="*/ 100 w 128"/>
                <a:gd name="T19" fmla="*/ 136 h 136"/>
                <a:gd name="T20" fmla="*/ 38 w 128"/>
                <a:gd name="T21" fmla="*/ 55 h 136"/>
                <a:gd name="T22" fmla="*/ 26 w 128"/>
                <a:gd name="T23" fmla="*/ 31 h 136"/>
                <a:gd name="T24" fmla="*/ 28 w 128"/>
                <a:gd name="T25" fmla="*/ 45 h 136"/>
                <a:gd name="T26" fmla="*/ 28 w 128"/>
                <a:gd name="T27" fmla="*/ 58 h 136"/>
                <a:gd name="T28" fmla="*/ 28 w 128"/>
                <a:gd name="T29" fmla="*/ 136 h 136"/>
                <a:gd name="T30" fmla="*/ 0 w 128"/>
                <a:gd name="T31" fmla="*/ 136 h 136"/>
                <a:gd name="T32" fmla="*/ 0 w 128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136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4" y="84"/>
                    <a:pt x="98" y="92"/>
                    <a:pt x="102" y="103"/>
                  </a:cubicBezTo>
                  <a:cubicBezTo>
                    <a:pt x="101" y="98"/>
                    <a:pt x="101" y="93"/>
                    <a:pt x="101" y="89"/>
                  </a:cubicBezTo>
                  <a:cubicBezTo>
                    <a:pt x="100" y="85"/>
                    <a:pt x="100" y="81"/>
                    <a:pt x="100" y="7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5" y="51"/>
                    <a:pt x="31" y="43"/>
                    <a:pt x="26" y="31"/>
                  </a:cubicBezTo>
                  <a:cubicBezTo>
                    <a:pt x="27" y="37"/>
                    <a:pt x="27" y="41"/>
                    <a:pt x="28" y="45"/>
                  </a:cubicBezTo>
                  <a:cubicBezTo>
                    <a:pt x="28" y="49"/>
                    <a:pt x="28" y="54"/>
                    <a:pt x="28" y="5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93158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  <p:sldLayoutId id="2147484142" r:id="rId16"/>
    <p:sldLayoutId id="2147484143" r:id="rId17"/>
    <p:sldLayoutId id="2147484144" r:id="rId18"/>
    <p:sldLayoutId id="2147484145" r:id="rId19"/>
    <p:sldLayoutId id="2147484146" r:id="rId20"/>
    <p:sldLayoutId id="2147484147" r:id="rId21"/>
    <p:sldLayoutId id="2147484148" r:id="rId22"/>
    <p:sldLayoutId id="2147484149" r:id="rId23"/>
    <p:sldLayoutId id="2147484150" r:id="rId24"/>
    <p:sldLayoutId id="2147484151" r:id="rId25"/>
    <p:sldLayoutId id="2147484152" r:id="rId26"/>
    <p:sldLayoutId id="2147484153" r:id="rId27"/>
    <p:sldLayoutId id="2147484154" r:id="rId28"/>
    <p:sldLayoutId id="2147484155" r:id="rId29"/>
    <p:sldLayoutId id="2147484156" r:id="rId30"/>
    <p:sldLayoutId id="2147484157" r:id="rId31"/>
    <p:sldLayoutId id="2147484158" r:id="rId32"/>
    <p:sldLayoutId id="2147484159" r:id="rId33"/>
    <p:sldLayoutId id="2147484160" r:id="rId34"/>
    <p:sldLayoutId id="2147484161" r:id="rId35"/>
    <p:sldLayoutId id="2147484162" r:id="rId36"/>
    <p:sldLayoutId id="2147484163" r:id="rId37"/>
    <p:sldLayoutId id="2147484164" r:id="rId38"/>
    <p:sldLayoutId id="2147484165" r:id="rId39"/>
    <p:sldLayoutId id="2147484166" r:id="rId40"/>
    <p:sldLayoutId id="2147484167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52">
          <p15:clr>
            <a:srgbClr val="F26B43"/>
          </p15:clr>
        </p15:guide>
        <p15:guide id="2" orient="horz" pos="2996">
          <p15:clr>
            <a:srgbClr val="F26B43"/>
          </p15:clr>
        </p15:guide>
        <p15:guide id="3" orient="horz" pos="2438">
          <p15:clr>
            <a:srgbClr val="F26B43"/>
          </p15:clr>
        </p15:guide>
        <p15:guide id="4" orient="horz" pos="1882">
          <p15:clr>
            <a:srgbClr val="F26B43"/>
          </p15:clr>
        </p15:guide>
        <p15:guide id="5" orient="horz" pos="1324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pos="3840">
          <p15:clr>
            <a:srgbClr val="F26B43"/>
          </p15:clr>
        </p15:guide>
        <p15:guide id="8" pos="770">
          <p15:clr>
            <a:srgbClr val="F26B43"/>
          </p15:clr>
        </p15:guide>
        <p15:guide id="9" pos="1382">
          <p15:clr>
            <a:srgbClr val="F26B43"/>
          </p15:clr>
        </p15:guide>
        <p15:guide id="10" pos="1998">
          <p15:clr>
            <a:srgbClr val="F26B43"/>
          </p15:clr>
        </p15:guide>
        <p15:guide id="11" pos="2612">
          <p15:clr>
            <a:srgbClr val="F26B43"/>
          </p15:clr>
        </p15:guide>
        <p15:guide id="12" pos="3226">
          <p15:clr>
            <a:srgbClr val="F26B43"/>
          </p15:clr>
        </p15:guide>
        <p15:guide id="13" pos="4454">
          <p15:clr>
            <a:srgbClr val="F26B43"/>
          </p15:clr>
        </p15:guide>
        <p15:guide id="14" pos="5070">
          <p15:clr>
            <a:srgbClr val="F26B43"/>
          </p15:clr>
        </p15:guide>
        <p15:guide id="15" pos="5682">
          <p15:clr>
            <a:srgbClr val="F26B43"/>
          </p15:clr>
        </p15:guide>
        <p15:guide id="16" pos="6298">
          <p15:clr>
            <a:srgbClr val="F26B43"/>
          </p15:clr>
        </p15:guide>
        <p15:guide id="17" pos="6912">
          <p15:clr>
            <a:srgbClr val="F26B43"/>
          </p15:clr>
        </p15:guide>
        <p15:guide id="18" pos="6602">
          <p15:clr>
            <a:srgbClr val="F26B43"/>
          </p15:clr>
        </p15:guide>
        <p15:guide id="19" pos="5990">
          <p15:clr>
            <a:srgbClr val="F26B43"/>
          </p15:clr>
        </p15:guide>
        <p15:guide id="20" pos="5376">
          <p15:clr>
            <a:srgbClr val="F26B43"/>
          </p15:clr>
        </p15:guide>
        <p15:guide id="21" pos="4762">
          <p15:clr>
            <a:srgbClr val="F26B43"/>
          </p15:clr>
        </p15:guide>
        <p15:guide id="22" pos="4146">
          <p15:clr>
            <a:srgbClr val="F26B43"/>
          </p15:clr>
        </p15:guide>
        <p15:guide id="23" pos="3530">
          <p15:clr>
            <a:srgbClr val="F26B43"/>
          </p15:clr>
        </p15:guide>
        <p15:guide id="24" pos="2916">
          <p15:clr>
            <a:srgbClr val="F26B43"/>
          </p15:clr>
        </p15:guide>
        <p15:guide id="25" pos="2304">
          <p15:clr>
            <a:srgbClr val="F26B43"/>
          </p15:clr>
        </p15:guide>
        <p15:guide id="26" pos="1688">
          <p15:clr>
            <a:srgbClr val="F26B43"/>
          </p15:clr>
        </p15:guide>
        <p15:guide id="27" pos="1074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7046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0" name="RASTER" hidden="1"/>
          <p:cNvGrpSpPr>
            <a:grpSpLocks noChangeAspect="1"/>
          </p:cNvGrpSpPr>
          <p:nvPr userDrawn="1"/>
        </p:nvGrpSpPr>
        <p:grpSpPr bwMode="auto">
          <a:xfrm>
            <a:off x="1588" y="-1"/>
            <a:ext cx="12190412" cy="6859031"/>
            <a:chOff x="1" y="0"/>
            <a:chExt cx="6336" cy="3565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" y="0"/>
              <a:ext cx="6336" cy="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2" name="Rectangle 5"/>
            <p:cNvSpPr>
              <a:spLocks noChangeArrowheads="1"/>
            </p:cNvSpPr>
            <p:nvPr userDrawn="1"/>
          </p:nvSpPr>
          <p:spPr bwMode="auto">
            <a:xfrm>
              <a:off x="635" y="634"/>
              <a:ext cx="5068" cy="2297"/>
            </a:xfrm>
            <a:prstGeom prst="rect">
              <a:avLst/>
            </a:pr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auto">
            <a:xfrm>
              <a:off x="635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Rectangle 7"/>
            <p:cNvSpPr>
              <a:spLocks noChangeArrowheads="1"/>
            </p:cNvSpPr>
            <p:nvPr userDrawn="1"/>
          </p:nvSpPr>
          <p:spPr bwMode="auto">
            <a:xfrm>
              <a:off x="1141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Rectangle 8"/>
            <p:cNvSpPr>
              <a:spLocks noChangeArrowheads="1"/>
            </p:cNvSpPr>
            <p:nvPr userDrawn="1"/>
          </p:nvSpPr>
          <p:spPr bwMode="auto">
            <a:xfrm>
              <a:off x="1649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9"/>
            <p:cNvSpPr>
              <a:spLocks noChangeArrowheads="1"/>
            </p:cNvSpPr>
            <p:nvPr userDrawn="1"/>
          </p:nvSpPr>
          <p:spPr bwMode="auto">
            <a:xfrm>
              <a:off x="2155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Rectangle 10"/>
            <p:cNvSpPr>
              <a:spLocks noChangeArrowheads="1"/>
            </p:cNvSpPr>
            <p:nvPr userDrawn="1"/>
          </p:nvSpPr>
          <p:spPr bwMode="auto">
            <a:xfrm>
              <a:off x="2662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Rectangle 11"/>
            <p:cNvSpPr>
              <a:spLocks noChangeArrowheads="1"/>
            </p:cNvSpPr>
            <p:nvPr userDrawn="1"/>
          </p:nvSpPr>
          <p:spPr bwMode="auto">
            <a:xfrm>
              <a:off x="3169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Rectangle 12"/>
            <p:cNvSpPr>
              <a:spLocks noChangeArrowheads="1"/>
            </p:cNvSpPr>
            <p:nvPr userDrawn="1"/>
          </p:nvSpPr>
          <p:spPr bwMode="auto">
            <a:xfrm>
              <a:off x="3676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183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89" y="634"/>
              <a:ext cx="254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Rectangle 15"/>
            <p:cNvSpPr>
              <a:spLocks noChangeArrowheads="1"/>
            </p:cNvSpPr>
            <p:nvPr userDrawn="1"/>
          </p:nvSpPr>
          <p:spPr bwMode="auto">
            <a:xfrm>
              <a:off x="5197" y="634"/>
              <a:ext cx="253" cy="2297"/>
            </a:xfrm>
            <a:prstGeom prst="rect">
              <a:avLst/>
            </a:prstGeom>
            <a:solidFill>
              <a:srgbClr val="CDE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Line 16"/>
            <p:cNvSpPr>
              <a:spLocks noChangeShapeType="1"/>
            </p:cNvSpPr>
            <p:nvPr userDrawn="1"/>
          </p:nvSpPr>
          <p:spPr bwMode="auto">
            <a:xfrm>
              <a:off x="1" y="634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Line 17"/>
            <p:cNvSpPr>
              <a:spLocks noChangeShapeType="1"/>
            </p:cNvSpPr>
            <p:nvPr userDrawn="1"/>
          </p:nvSpPr>
          <p:spPr bwMode="auto">
            <a:xfrm>
              <a:off x="1" y="1093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Line 18"/>
            <p:cNvSpPr>
              <a:spLocks noChangeShapeType="1"/>
            </p:cNvSpPr>
            <p:nvPr userDrawn="1"/>
          </p:nvSpPr>
          <p:spPr bwMode="auto">
            <a:xfrm>
              <a:off x="1" y="1553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Line 19"/>
            <p:cNvSpPr>
              <a:spLocks noChangeShapeType="1"/>
            </p:cNvSpPr>
            <p:nvPr userDrawn="1"/>
          </p:nvSpPr>
          <p:spPr bwMode="auto">
            <a:xfrm>
              <a:off x="1" y="2012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Line 20"/>
            <p:cNvSpPr>
              <a:spLocks noChangeShapeType="1"/>
            </p:cNvSpPr>
            <p:nvPr userDrawn="1"/>
          </p:nvSpPr>
          <p:spPr bwMode="auto">
            <a:xfrm>
              <a:off x="1" y="2472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Line 21"/>
            <p:cNvSpPr>
              <a:spLocks noChangeShapeType="1"/>
            </p:cNvSpPr>
            <p:nvPr userDrawn="1"/>
          </p:nvSpPr>
          <p:spPr bwMode="auto">
            <a:xfrm>
              <a:off x="1" y="2931"/>
              <a:ext cx="6336" cy="0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Line 22"/>
            <p:cNvSpPr>
              <a:spLocks noChangeShapeType="1"/>
            </p:cNvSpPr>
            <p:nvPr userDrawn="1"/>
          </p:nvSpPr>
          <p:spPr bwMode="auto">
            <a:xfrm>
              <a:off x="635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Line 23"/>
            <p:cNvSpPr>
              <a:spLocks noChangeShapeType="1"/>
            </p:cNvSpPr>
            <p:nvPr userDrawn="1"/>
          </p:nvSpPr>
          <p:spPr bwMode="auto">
            <a:xfrm>
              <a:off x="1141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Line 24"/>
            <p:cNvSpPr>
              <a:spLocks noChangeShapeType="1"/>
            </p:cNvSpPr>
            <p:nvPr userDrawn="1"/>
          </p:nvSpPr>
          <p:spPr bwMode="auto">
            <a:xfrm>
              <a:off x="164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Line 25"/>
            <p:cNvSpPr>
              <a:spLocks noChangeShapeType="1"/>
            </p:cNvSpPr>
            <p:nvPr userDrawn="1"/>
          </p:nvSpPr>
          <p:spPr bwMode="auto">
            <a:xfrm>
              <a:off x="2155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Line 26"/>
            <p:cNvSpPr>
              <a:spLocks noChangeShapeType="1"/>
            </p:cNvSpPr>
            <p:nvPr userDrawn="1"/>
          </p:nvSpPr>
          <p:spPr bwMode="auto">
            <a:xfrm>
              <a:off x="2662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Line 27"/>
            <p:cNvSpPr>
              <a:spLocks noChangeShapeType="1"/>
            </p:cNvSpPr>
            <p:nvPr userDrawn="1"/>
          </p:nvSpPr>
          <p:spPr bwMode="auto">
            <a:xfrm>
              <a:off x="316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Line 28"/>
            <p:cNvSpPr>
              <a:spLocks noChangeShapeType="1"/>
            </p:cNvSpPr>
            <p:nvPr userDrawn="1"/>
          </p:nvSpPr>
          <p:spPr bwMode="auto">
            <a:xfrm>
              <a:off x="3676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Line 29"/>
            <p:cNvSpPr>
              <a:spLocks noChangeShapeType="1"/>
            </p:cNvSpPr>
            <p:nvPr userDrawn="1"/>
          </p:nvSpPr>
          <p:spPr bwMode="auto">
            <a:xfrm>
              <a:off x="4183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Line 30"/>
            <p:cNvSpPr>
              <a:spLocks noChangeShapeType="1"/>
            </p:cNvSpPr>
            <p:nvPr userDrawn="1"/>
          </p:nvSpPr>
          <p:spPr bwMode="auto">
            <a:xfrm>
              <a:off x="4689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" name="Line 31"/>
            <p:cNvSpPr>
              <a:spLocks noChangeShapeType="1"/>
            </p:cNvSpPr>
            <p:nvPr userDrawn="1"/>
          </p:nvSpPr>
          <p:spPr bwMode="auto">
            <a:xfrm>
              <a:off x="5197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" name="Line 32"/>
            <p:cNvSpPr>
              <a:spLocks noChangeShapeType="1"/>
            </p:cNvSpPr>
            <p:nvPr userDrawn="1"/>
          </p:nvSpPr>
          <p:spPr bwMode="auto">
            <a:xfrm>
              <a:off x="5703" y="0"/>
              <a:ext cx="0" cy="3565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0" name="Rectangle 33"/>
            <p:cNvSpPr>
              <a:spLocks noChangeArrowheads="1"/>
            </p:cNvSpPr>
            <p:nvPr userDrawn="1"/>
          </p:nvSpPr>
          <p:spPr bwMode="auto">
            <a:xfrm>
              <a:off x="635" y="634"/>
              <a:ext cx="5068" cy="2297"/>
            </a:xfrm>
            <a:prstGeom prst="rect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" name="Line 34"/>
            <p:cNvSpPr>
              <a:spLocks noChangeShapeType="1"/>
            </p:cNvSpPr>
            <p:nvPr userDrawn="1"/>
          </p:nvSpPr>
          <p:spPr bwMode="auto">
            <a:xfrm>
              <a:off x="63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2" name="Line 35"/>
            <p:cNvSpPr>
              <a:spLocks noChangeShapeType="1"/>
            </p:cNvSpPr>
            <p:nvPr userDrawn="1"/>
          </p:nvSpPr>
          <p:spPr bwMode="auto">
            <a:xfrm>
              <a:off x="1141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3" name="Line 36"/>
            <p:cNvSpPr>
              <a:spLocks noChangeShapeType="1"/>
            </p:cNvSpPr>
            <p:nvPr userDrawn="1"/>
          </p:nvSpPr>
          <p:spPr bwMode="auto">
            <a:xfrm>
              <a:off x="1141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" name="Line 37"/>
            <p:cNvSpPr>
              <a:spLocks noChangeShapeType="1"/>
            </p:cNvSpPr>
            <p:nvPr userDrawn="1"/>
          </p:nvSpPr>
          <p:spPr bwMode="auto">
            <a:xfrm>
              <a:off x="164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" name="Line 38"/>
            <p:cNvSpPr>
              <a:spLocks noChangeShapeType="1"/>
            </p:cNvSpPr>
            <p:nvPr userDrawn="1"/>
          </p:nvSpPr>
          <p:spPr bwMode="auto">
            <a:xfrm>
              <a:off x="164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" name="Line 39"/>
            <p:cNvSpPr>
              <a:spLocks noChangeShapeType="1"/>
            </p:cNvSpPr>
            <p:nvPr userDrawn="1"/>
          </p:nvSpPr>
          <p:spPr bwMode="auto">
            <a:xfrm>
              <a:off x="215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7" name="Line 40"/>
            <p:cNvSpPr>
              <a:spLocks noChangeShapeType="1"/>
            </p:cNvSpPr>
            <p:nvPr userDrawn="1"/>
          </p:nvSpPr>
          <p:spPr bwMode="auto">
            <a:xfrm>
              <a:off x="2155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8" name="Line 41"/>
            <p:cNvSpPr>
              <a:spLocks noChangeShapeType="1"/>
            </p:cNvSpPr>
            <p:nvPr userDrawn="1"/>
          </p:nvSpPr>
          <p:spPr bwMode="auto">
            <a:xfrm>
              <a:off x="2662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9" name="Line 42"/>
            <p:cNvSpPr>
              <a:spLocks noChangeShapeType="1"/>
            </p:cNvSpPr>
            <p:nvPr userDrawn="1"/>
          </p:nvSpPr>
          <p:spPr bwMode="auto">
            <a:xfrm>
              <a:off x="2662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0" name="Line 43"/>
            <p:cNvSpPr>
              <a:spLocks noChangeShapeType="1"/>
            </p:cNvSpPr>
            <p:nvPr userDrawn="1"/>
          </p:nvSpPr>
          <p:spPr bwMode="auto">
            <a:xfrm>
              <a:off x="316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1" name="Line 44"/>
            <p:cNvSpPr>
              <a:spLocks noChangeShapeType="1"/>
            </p:cNvSpPr>
            <p:nvPr userDrawn="1"/>
          </p:nvSpPr>
          <p:spPr bwMode="auto">
            <a:xfrm>
              <a:off x="316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2" name="Line 45"/>
            <p:cNvSpPr>
              <a:spLocks noChangeShapeType="1"/>
            </p:cNvSpPr>
            <p:nvPr userDrawn="1"/>
          </p:nvSpPr>
          <p:spPr bwMode="auto">
            <a:xfrm>
              <a:off x="3676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3" name="Line 46"/>
            <p:cNvSpPr>
              <a:spLocks noChangeShapeType="1"/>
            </p:cNvSpPr>
            <p:nvPr userDrawn="1"/>
          </p:nvSpPr>
          <p:spPr bwMode="auto">
            <a:xfrm>
              <a:off x="3676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4" name="Line 47"/>
            <p:cNvSpPr>
              <a:spLocks noChangeShapeType="1"/>
            </p:cNvSpPr>
            <p:nvPr userDrawn="1"/>
          </p:nvSpPr>
          <p:spPr bwMode="auto">
            <a:xfrm>
              <a:off x="418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5" name="Line 48"/>
            <p:cNvSpPr>
              <a:spLocks noChangeShapeType="1"/>
            </p:cNvSpPr>
            <p:nvPr userDrawn="1"/>
          </p:nvSpPr>
          <p:spPr bwMode="auto">
            <a:xfrm>
              <a:off x="418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6" name="Line 49"/>
            <p:cNvSpPr>
              <a:spLocks noChangeShapeType="1"/>
            </p:cNvSpPr>
            <p:nvPr userDrawn="1"/>
          </p:nvSpPr>
          <p:spPr bwMode="auto">
            <a:xfrm>
              <a:off x="468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7" name="Line 50"/>
            <p:cNvSpPr>
              <a:spLocks noChangeShapeType="1"/>
            </p:cNvSpPr>
            <p:nvPr userDrawn="1"/>
          </p:nvSpPr>
          <p:spPr bwMode="auto">
            <a:xfrm>
              <a:off x="4689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8" name="Line 51"/>
            <p:cNvSpPr>
              <a:spLocks noChangeShapeType="1"/>
            </p:cNvSpPr>
            <p:nvPr userDrawn="1"/>
          </p:nvSpPr>
          <p:spPr bwMode="auto">
            <a:xfrm>
              <a:off x="5197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9" name="Line 52"/>
            <p:cNvSpPr>
              <a:spLocks noChangeShapeType="1"/>
            </p:cNvSpPr>
            <p:nvPr userDrawn="1"/>
          </p:nvSpPr>
          <p:spPr bwMode="auto">
            <a:xfrm>
              <a:off x="5197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0" name="Line 53"/>
            <p:cNvSpPr>
              <a:spLocks noChangeShapeType="1"/>
            </p:cNvSpPr>
            <p:nvPr userDrawn="1"/>
          </p:nvSpPr>
          <p:spPr bwMode="auto">
            <a:xfrm>
              <a:off x="5703" y="634"/>
              <a:ext cx="0" cy="2297"/>
            </a:xfrm>
            <a:prstGeom prst="line">
              <a:avLst/>
            </a:prstGeom>
            <a:noFill/>
            <a:ln w="3175" cap="flat">
              <a:solidFill>
                <a:srgbClr val="E0455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217613" y="1219200"/>
            <a:ext cx="9753599" cy="8778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20787" y="2108758"/>
            <a:ext cx="9750425" cy="35252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08963" y="0"/>
            <a:ext cx="2756630" cy="12120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spc="300">
                <a:solidFill>
                  <a:schemeClr val="tx1"/>
                </a:solidFill>
              </a:defRPr>
            </a:lvl1pPr>
          </a:lstStyle>
          <a:p>
            <a:fld id="{77247564-E29A-4039-A521-FA633551344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1217539" y="6196253"/>
            <a:ext cx="4148138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sv-SE" sz="900" spc="300" dirty="0">
                <a:latin typeface="Source Sans Pro" panose="020B0503030403020204" pitchFamily="34" charset="0"/>
              </a:rPr>
              <a:t>NORRBOTTEN.SE</a:t>
            </a:r>
          </a:p>
        </p:txBody>
      </p:sp>
      <p:grpSp>
        <p:nvGrpSpPr>
          <p:cNvPr id="144" name="Grupp 143"/>
          <p:cNvGrpSpPr/>
          <p:nvPr userDrawn="1"/>
        </p:nvGrpSpPr>
        <p:grpSpPr>
          <a:xfrm>
            <a:off x="9389336" y="6076780"/>
            <a:ext cx="1576257" cy="238946"/>
            <a:chOff x="11130039" y="2821913"/>
            <a:chExt cx="649288" cy="98426"/>
          </a:xfrm>
        </p:grpSpPr>
        <p:sp>
          <p:nvSpPr>
            <p:cNvPr id="124" name="Oval 65"/>
            <p:cNvSpPr>
              <a:spLocks noChangeArrowheads="1"/>
            </p:cNvSpPr>
            <p:nvPr userDrawn="1"/>
          </p:nvSpPr>
          <p:spPr bwMode="auto">
            <a:xfrm>
              <a:off x="11233227" y="2821913"/>
              <a:ext cx="34925" cy="34925"/>
            </a:xfrm>
            <a:prstGeom prst="ellipse">
              <a:avLst/>
            </a:prstGeom>
            <a:solidFill>
              <a:srgbClr val="EC65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5" name="Freeform 66"/>
            <p:cNvSpPr>
              <a:spLocks/>
            </p:cNvSpPr>
            <p:nvPr userDrawn="1"/>
          </p:nvSpPr>
          <p:spPr bwMode="auto">
            <a:xfrm>
              <a:off x="11130039" y="2829851"/>
              <a:ext cx="180975" cy="85725"/>
            </a:xfrm>
            <a:custGeom>
              <a:avLst/>
              <a:gdLst>
                <a:gd name="T0" fmla="*/ 454 w 683"/>
                <a:gd name="T1" fmla="*/ 244 h 318"/>
                <a:gd name="T2" fmla="*/ 652 w 683"/>
                <a:gd name="T3" fmla="*/ 1 h 318"/>
                <a:gd name="T4" fmla="*/ 683 w 683"/>
                <a:gd name="T5" fmla="*/ 37 h 318"/>
                <a:gd name="T6" fmla="*/ 454 w 683"/>
                <a:gd name="T7" fmla="*/ 318 h 318"/>
                <a:gd name="T8" fmla="*/ 255 w 683"/>
                <a:gd name="T9" fmla="*/ 74 h 318"/>
                <a:gd name="T10" fmla="*/ 89 w 683"/>
                <a:gd name="T11" fmla="*/ 279 h 318"/>
                <a:gd name="T12" fmla="*/ 59 w 683"/>
                <a:gd name="T13" fmla="*/ 316 h 318"/>
                <a:gd name="T14" fmla="*/ 55 w 683"/>
                <a:gd name="T15" fmla="*/ 316 h 318"/>
                <a:gd name="T16" fmla="*/ 0 w 683"/>
                <a:gd name="T17" fmla="*/ 316 h 318"/>
                <a:gd name="T18" fmla="*/ 256 w 683"/>
                <a:gd name="T19" fmla="*/ 0 h 318"/>
                <a:gd name="T20" fmla="*/ 454 w 683"/>
                <a:gd name="T21" fmla="*/ 24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3" h="318">
                  <a:moveTo>
                    <a:pt x="454" y="244"/>
                  </a:moveTo>
                  <a:cubicBezTo>
                    <a:pt x="652" y="1"/>
                    <a:pt x="652" y="1"/>
                    <a:pt x="652" y="1"/>
                  </a:cubicBezTo>
                  <a:cubicBezTo>
                    <a:pt x="663" y="12"/>
                    <a:pt x="672" y="25"/>
                    <a:pt x="683" y="37"/>
                  </a:cubicBezTo>
                  <a:cubicBezTo>
                    <a:pt x="454" y="318"/>
                    <a:pt x="454" y="318"/>
                    <a:pt x="454" y="318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89" y="279"/>
                    <a:pt x="89" y="279"/>
                    <a:pt x="89" y="279"/>
                  </a:cubicBezTo>
                  <a:cubicBezTo>
                    <a:pt x="59" y="316"/>
                    <a:pt x="59" y="316"/>
                    <a:pt x="59" y="316"/>
                  </a:cubicBezTo>
                  <a:cubicBezTo>
                    <a:pt x="55" y="316"/>
                    <a:pt x="55" y="316"/>
                    <a:pt x="55" y="31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256" y="0"/>
                    <a:pt x="256" y="0"/>
                    <a:pt x="256" y="0"/>
                  </a:cubicBezTo>
                  <a:lnTo>
                    <a:pt x="454" y="244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6" name="Freeform 67"/>
            <p:cNvSpPr>
              <a:spLocks/>
            </p:cNvSpPr>
            <p:nvPr userDrawn="1"/>
          </p:nvSpPr>
          <p:spPr bwMode="auto">
            <a:xfrm>
              <a:off x="11258627" y="2829851"/>
              <a:ext cx="158750" cy="90488"/>
            </a:xfrm>
            <a:custGeom>
              <a:avLst/>
              <a:gdLst>
                <a:gd name="T0" fmla="*/ 103 w 596"/>
                <a:gd name="T1" fmla="*/ 261 h 335"/>
                <a:gd name="T2" fmla="*/ 103 w 596"/>
                <a:gd name="T3" fmla="*/ 261 h 335"/>
                <a:gd name="T4" fmla="*/ 184 w 596"/>
                <a:gd name="T5" fmla="*/ 281 h 335"/>
                <a:gd name="T6" fmla="*/ 273 w 596"/>
                <a:gd name="T7" fmla="*/ 273 h 335"/>
                <a:gd name="T8" fmla="*/ 400 w 596"/>
                <a:gd name="T9" fmla="*/ 263 h 335"/>
                <a:gd name="T10" fmla="*/ 523 w 596"/>
                <a:gd name="T11" fmla="*/ 282 h 335"/>
                <a:gd name="T12" fmla="*/ 564 w 596"/>
                <a:gd name="T13" fmla="*/ 270 h 335"/>
                <a:gd name="T14" fmla="*/ 596 w 596"/>
                <a:gd name="T15" fmla="*/ 309 h 335"/>
                <a:gd name="T16" fmla="*/ 445 w 596"/>
                <a:gd name="T17" fmla="*/ 323 h 335"/>
                <a:gd name="T18" fmla="*/ 337 w 596"/>
                <a:gd name="T19" fmla="*/ 306 h 335"/>
                <a:gd name="T20" fmla="*/ 235 w 596"/>
                <a:gd name="T21" fmla="*/ 328 h 335"/>
                <a:gd name="T22" fmla="*/ 140 w 596"/>
                <a:gd name="T23" fmla="*/ 319 h 335"/>
                <a:gd name="T24" fmla="*/ 0 w 596"/>
                <a:gd name="T25" fmla="*/ 315 h 335"/>
                <a:gd name="T26" fmla="*/ 257 w 596"/>
                <a:gd name="T27" fmla="*/ 0 h 335"/>
                <a:gd name="T28" fmla="*/ 286 w 596"/>
                <a:gd name="T29" fmla="*/ 36 h 335"/>
                <a:gd name="T30" fmla="*/ 103 w 596"/>
                <a:gd name="T31" fmla="*/ 26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6" h="335">
                  <a:moveTo>
                    <a:pt x="103" y="261"/>
                  </a:moveTo>
                  <a:cubicBezTo>
                    <a:pt x="103" y="261"/>
                    <a:pt x="103" y="261"/>
                    <a:pt x="103" y="261"/>
                  </a:cubicBezTo>
                  <a:cubicBezTo>
                    <a:pt x="131" y="266"/>
                    <a:pt x="155" y="279"/>
                    <a:pt x="184" y="281"/>
                  </a:cubicBezTo>
                  <a:cubicBezTo>
                    <a:pt x="214" y="285"/>
                    <a:pt x="245" y="282"/>
                    <a:pt x="273" y="273"/>
                  </a:cubicBezTo>
                  <a:cubicBezTo>
                    <a:pt x="311" y="259"/>
                    <a:pt x="358" y="253"/>
                    <a:pt x="400" y="263"/>
                  </a:cubicBezTo>
                  <a:cubicBezTo>
                    <a:pt x="438" y="275"/>
                    <a:pt x="479" y="288"/>
                    <a:pt x="523" y="282"/>
                  </a:cubicBezTo>
                  <a:cubicBezTo>
                    <a:pt x="537" y="280"/>
                    <a:pt x="551" y="276"/>
                    <a:pt x="564" y="270"/>
                  </a:cubicBezTo>
                  <a:cubicBezTo>
                    <a:pt x="574" y="282"/>
                    <a:pt x="585" y="296"/>
                    <a:pt x="596" y="309"/>
                  </a:cubicBezTo>
                  <a:cubicBezTo>
                    <a:pt x="553" y="332"/>
                    <a:pt x="493" y="335"/>
                    <a:pt x="445" y="323"/>
                  </a:cubicBezTo>
                  <a:cubicBezTo>
                    <a:pt x="411" y="312"/>
                    <a:pt x="376" y="301"/>
                    <a:pt x="337" y="306"/>
                  </a:cubicBezTo>
                  <a:cubicBezTo>
                    <a:pt x="301" y="308"/>
                    <a:pt x="270" y="324"/>
                    <a:pt x="235" y="328"/>
                  </a:cubicBezTo>
                  <a:cubicBezTo>
                    <a:pt x="202" y="332"/>
                    <a:pt x="169" y="329"/>
                    <a:pt x="140" y="319"/>
                  </a:cubicBezTo>
                  <a:cubicBezTo>
                    <a:pt x="98" y="302"/>
                    <a:pt x="43" y="301"/>
                    <a:pt x="0" y="315"/>
                  </a:cubicBezTo>
                  <a:cubicBezTo>
                    <a:pt x="257" y="0"/>
                    <a:pt x="257" y="0"/>
                    <a:pt x="257" y="0"/>
                  </a:cubicBezTo>
                  <a:cubicBezTo>
                    <a:pt x="286" y="36"/>
                    <a:pt x="286" y="36"/>
                    <a:pt x="286" y="36"/>
                  </a:cubicBezTo>
                  <a:lnTo>
                    <a:pt x="103" y="261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7" name="Freeform 68"/>
            <p:cNvSpPr>
              <a:spLocks/>
            </p:cNvSpPr>
            <p:nvPr userDrawn="1"/>
          </p:nvSpPr>
          <p:spPr bwMode="auto">
            <a:xfrm>
              <a:off x="11296727" y="2831438"/>
              <a:ext cx="107950" cy="69850"/>
            </a:xfrm>
            <a:custGeom>
              <a:avLst/>
              <a:gdLst>
                <a:gd name="T0" fmla="*/ 90 w 404"/>
                <a:gd name="T1" fmla="*/ 210 h 263"/>
                <a:gd name="T2" fmla="*/ 90 w 404"/>
                <a:gd name="T3" fmla="*/ 210 h 263"/>
                <a:gd name="T4" fmla="*/ 207 w 404"/>
                <a:gd name="T5" fmla="*/ 187 h 263"/>
                <a:gd name="T6" fmla="*/ 328 w 404"/>
                <a:gd name="T7" fmla="*/ 210 h 263"/>
                <a:gd name="T8" fmla="*/ 370 w 404"/>
                <a:gd name="T9" fmla="*/ 208 h 263"/>
                <a:gd name="T10" fmla="*/ 404 w 404"/>
                <a:gd name="T11" fmla="*/ 250 h 263"/>
                <a:gd name="T12" fmla="*/ 292 w 404"/>
                <a:gd name="T13" fmla="*/ 249 h 263"/>
                <a:gd name="T14" fmla="*/ 171 w 404"/>
                <a:gd name="T15" fmla="*/ 237 h 263"/>
                <a:gd name="T16" fmla="*/ 62 w 404"/>
                <a:gd name="T17" fmla="*/ 258 h 263"/>
                <a:gd name="T18" fmla="*/ 0 w 404"/>
                <a:gd name="T19" fmla="*/ 248 h 263"/>
                <a:gd name="T20" fmla="*/ 202 w 404"/>
                <a:gd name="T21" fmla="*/ 0 h 263"/>
                <a:gd name="T22" fmla="*/ 231 w 404"/>
                <a:gd name="T23" fmla="*/ 36 h 263"/>
                <a:gd name="T24" fmla="*/ 90 w 404"/>
                <a:gd name="T25" fmla="*/ 21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263">
                  <a:moveTo>
                    <a:pt x="90" y="210"/>
                  </a:moveTo>
                  <a:cubicBezTo>
                    <a:pt x="90" y="210"/>
                    <a:pt x="90" y="210"/>
                    <a:pt x="90" y="210"/>
                  </a:cubicBezTo>
                  <a:cubicBezTo>
                    <a:pt x="130" y="207"/>
                    <a:pt x="164" y="186"/>
                    <a:pt x="207" y="187"/>
                  </a:cubicBezTo>
                  <a:cubicBezTo>
                    <a:pt x="250" y="184"/>
                    <a:pt x="287" y="204"/>
                    <a:pt x="328" y="210"/>
                  </a:cubicBezTo>
                  <a:cubicBezTo>
                    <a:pt x="342" y="211"/>
                    <a:pt x="358" y="210"/>
                    <a:pt x="370" y="208"/>
                  </a:cubicBezTo>
                  <a:cubicBezTo>
                    <a:pt x="404" y="250"/>
                    <a:pt x="404" y="250"/>
                    <a:pt x="404" y="250"/>
                  </a:cubicBezTo>
                  <a:cubicBezTo>
                    <a:pt x="370" y="263"/>
                    <a:pt x="326" y="259"/>
                    <a:pt x="292" y="249"/>
                  </a:cubicBezTo>
                  <a:cubicBezTo>
                    <a:pt x="256" y="236"/>
                    <a:pt x="212" y="227"/>
                    <a:pt x="171" y="237"/>
                  </a:cubicBezTo>
                  <a:cubicBezTo>
                    <a:pt x="135" y="245"/>
                    <a:pt x="101" y="259"/>
                    <a:pt x="62" y="258"/>
                  </a:cubicBezTo>
                  <a:cubicBezTo>
                    <a:pt x="40" y="257"/>
                    <a:pt x="19" y="254"/>
                    <a:pt x="0" y="248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31" y="36"/>
                    <a:pt x="231" y="36"/>
                    <a:pt x="231" y="36"/>
                  </a:cubicBezTo>
                  <a:lnTo>
                    <a:pt x="90" y="21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8" name="Freeform 69"/>
            <p:cNvSpPr>
              <a:spLocks noEditPoints="1"/>
            </p:cNvSpPr>
            <p:nvPr userDrawn="1"/>
          </p:nvSpPr>
          <p:spPr bwMode="auto">
            <a:xfrm>
              <a:off x="11439602" y="2831438"/>
              <a:ext cx="25400" cy="34925"/>
            </a:xfrm>
            <a:custGeom>
              <a:avLst/>
              <a:gdLst>
                <a:gd name="T0" fmla="*/ 0 w 98"/>
                <a:gd name="T1" fmla="*/ 0 h 136"/>
                <a:gd name="T2" fmla="*/ 41 w 98"/>
                <a:gd name="T3" fmla="*/ 0 h 136"/>
                <a:gd name="T4" fmla="*/ 90 w 98"/>
                <a:gd name="T5" fmla="*/ 39 h 136"/>
                <a:gd name="T6" fmla="*/ 86 w 98"/>
                <a:gd name="T7" fmla="*/ 56 h 136"/>
                <a:gd name="T8" fmla="*/ 76 w 98"/>
                <a:gd name="T9" fmla="*/ 68 h 136"/>
                <a:gd name="T10" fmla="*/ 60 w 98"/>
                <a:gd name="T11" fmla="*/ 74 h 136"/>
                <a:gd name="T12" fmla="*/ 98 w 98"/>
                <a:gd name="T13" fmla="*/ 136 h 136"/>
                <a:gd name="T14" fmla="*/ 64 w 98"/>
                <a:gd name="T15" fmla="*/ 136 h 136"/>
                <a:gd name="T16" fmla="*/ 29 w 98"/>
                <a:gd name="T17" fmla="*/ 72 h 136"/>
                <a:gd name="T18" fmla="*/ 29 w 98"/>
                <a:gd name="T19" fmla="*/ 136 h 136"/>
                <a:gd name="T20" fmla="*/ 0 w 98"/>
                <a:gd name="T21" fmla="*/ 136 h 136"/>
                <a:gd name="T22" fmla="*/ 0 w 98"/>
                <a:gd name="T23" fmla="*/ 0 h 136"/>
                <a:gd name="T24" fmla="*/ 33 w 98"/>
                <a:gd name="T25" fmla="*/ 58 h 136"/>
                <a:gd name="T26" fmla="*/ 49 w 98"/>
                <a:gd name="T27" fmla="*/ 57 h 136"/>
                <a:gd name="T28" fmla="*/ 58 w 98"/>
                <a:gd name="T29" fmla="*/ 52 h 136"/>
                <a:gd name="T30" fmla="*/ 62 w 98"/>
                <a:gd name="T31" fmla="*/ 41 h 136"/>
                <a:gd name="T32" fmla="*/ 59 w 98"/>
                <a:gd name="T33" fmla="*/ 29 h 136"/>
                <a:gd name="T34" fmla="*/ 49 w 98"/>
                <a:gd name="T35" fmla="*/ 24 h 136"/>
                <a:gd name="T36" fmla="*/ 33 w 98"/>
                <a:gd name="T37" fmla="*/ 22 h 136"/>
                <a:gd name="T38" fmla="*/ 29 w 98"/>
                <a:gd name="T39" fmla="*/ 22 h 136"/>
                <a:gd name="T40" fmla="*/ 29 w 98"/>
                <a:gd name="T41" fmla="*/ 58 h 136"/>
                <a:gd name="T42" fmla="*/ 33 w 98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9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9" name="Freeform 70"/>
            <p:cNvSpPr>
              <a:spLocks/>
            </p:cNvSpPr>
            <p:nvPr userDrawn="1"/>
          </p:nvSpPr>
          <p:spPr bwMode="auto">
            <a:xfrm>
              <a:off x="11471352" y="2831438"/>
              <a:ext cx="20638" cy="34925"/>
            </a:xfrm>
            <a:custGeom>
              <a:avLst/>
              <a:gdLst>
                <a:gd name="T0" fmla="*/ 0 w 13"/>
                <a:gd name="T1" fmla="*/ 0 h 22"/>
                <a:gd name="T2" fmla="*/ 13 w 13"/>
                <a:gd name="T3" fmla="*/ 0 h 22"/>
                <a:gd name="T4" fmla="*/ 13 w 13"/>
                <a:gd name="T5" fmla="*/ 4 h 22"/>
                <a:gd name="T6" fmla="*/ 4 w 13"/>
                <a:gd name="T7" fmla="*/ 4 h 22"/>
                <a:gd name="T8" fmla="*/ 4 w 13"/>
                <a:gd name="T9" fmla="*/ 8 h 22"/>
                <a:gd name="T10" fmla="*/ 13 w 13"/>
                <a:gd name="T11" fmla="*/ 8 h 22"/>
                <a:gd name="T12" fmla="*/ 13 w 13"/>
                <a:gd name="T13" fmla="*/ 12 h 22"/>
                <a:gd name="T14" fmla="*/ 4 w 13"/>
                <a:gd name="T15" fmla="*/ 12 h 22"/>
                <a:gd name="T16" fmla="*/ 4 w 13"/>
                <a:gd name="T17" fmla="*/ 18 h 22"/>
                <a:gd name="T18" fmla="*/ 13 w 13"/>
                <a:gd name="T19" fmla="*/ 18 h 22"/>
                <a:gd name="T20" fmla="*/ 13 w 13"/>
                <a:gd name="T21" fmla="*/ 22 h 22"/>
                <a:gd name="T22" fmla="*/ 0 w 13"/>
                <a:gd name="T23" fmla="*/ 22 h 22"/>
                <a:gd name="T24" fmla="*/ 0 w 13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2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0" name="Freeform 71"/>
            <p:cNvSpPr>
              <a:spLocks/>
            </p:cNvSpPr>
            <p:nvPr userDrawn="1"/>
          </p:nvSpPr>
          <p:spPr bwMode="auto">
            <a:xfrm>
              <a:off x="11498339" y="2829851"/>
              <a:ext cx="34925" cy="38100"/>
            </a:xfrm>
            <a:custGeom>
              <a:avLst/>
              <a:gdLst>
                <a:gd name="T0" fmla="*/ 35 w 134"/>
                <a:gd name="T1" fmla="*/ 133 h 142"/>
                <a:gd name="T2" fmla="*/ 9 w 134"/>
                <a:gd name="T3" fmla="*/ 107 h 142"/>
                <a:gd name="T4" fmla="*/ 0 w 134"/>
                <a:gd name="T5" fmla="*/ 71 h 142"/>
                <a:gd name="T6" fmla="*/ 9 w 134"/>
                <a:gd name="T7" fmla="*/ 35 h 142"/>
                <a:gd name="T8" fmla="*/ 35 w 134"/>
                <a:gd name="T9" fmla="*/ 9 h 142"/>
                <a:gd name="T10" fmla="*/ 72 w 134"/>
                <a:gd name="T11" fmla="*/ 0 h 142"/>
                <a:gd name="T12" fmla="*/ 102 w 134"/>
                <a:gd name="T13" fmla="*/ 7 h 142"/>
                <a:gd name="T14" fmla="*/ 127 w 134"/>
                <a:gd name="T15" fmla="*/ 28 h 142"/>
                <a:gd name="T16" fmla="*/ 107 w 134"/>
                <a:gd name="T17" fmla="*/ 42 h 142"/>
                <a:gd name="T18" fmla="*/ 93 w 134"/>
                <a:gd name="T19" fmla="*/ 29 h 142"/>
                <a:gd name="T20" fmla="*/ 73 w 134"/>
                <a:gd name="T21" fmla="*/ 25 h 142"/>
                <a:gd name="T22" fmla="*/ 50 w 134"/>
                <a:gd name="T23" fmla="*/ 31 h 142"/>
                <a:gd name="T24" fmla="*/ 35 w 134"/>
                <a:gd name="T25" fmla="*/ 47 h 142"/>
                <a:gd name="T26" fmla="*/ 29 w 134"/>
                <a:gd name="T27" fmla="*/ 71 h 142"/>
                <a:gd name="T28" fmla="*/ 35 w 134"/>
                <a:gd name="T29" fmla="*/ 95 h 142"/>
                <a:gd name="T30" fmla="*/ 50 w 134"/>
                <a:gd name="T31" fmla="*/ 111 h 142"/>
                <a:gd name="T32" fmla="*/ 73 w 134"/>
                <a:gd name="T33" fmla="*/ 117 h 142"/>
                <a:gd name="T34" fmla="*/ 90 w 134"/>
                <a:gd name="T35" fmla="*/ 114 h 142"/>
                <a:gd name="T36" fmla="*/ 101 w 134"/>
                <a:gd name="T37" fmla="*/ 105 h 142"/>
                <a:gd name="T38" fmla="*/ 105 w 134"/>
                <a:gd name="T39" fmla="*/ 93 h 142"/>
                <a:gd name="T40" fmla="*/ 105 w 134"/>
                <a:gd name="T41" fmla="*/ 91 h 142"/>
                <a:gd name="T42" fmla="*/ 72 w 134"/>
                <a:gd name="T43" fmla="*/ 91 h 142"/>
                <a:gd name="T44" fmla="*/ 72 w 134"/>
                <a:gd name="T45" fmla="*/ 67 h 142"/>
                <a:gd name="T46" fmla="*/ 134 w 134"/>
                <a:gd name="T47" fmla="*/ 67 h 142"/>
                <a:gd name="T48" fmla="*/ 134 w 134"/>
                <a:gd name="T49" fmla="*/ 74 h 142"/>
                <a:gd name="T50" fmla="*/ 126 w 134"/>
                <a:gd name="T51" fmla="*/ 110 h 142"/>
                <a:gd name="T52" fmla="*/ 104 w 134"/>
                <a:gd name="T53" fmla="*/ 134 h 142"/>
                <a:gd name="T54" fmla="*/ 72 w 134"/>
                <a:gd name="T55" fmla="*/ 142 h 142"/>
                <a:gd name="T56" fmla="*/ 35 w 134"/>
                <a:gd name="T57" fmla="*/ 13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42">
                  <a:moveTo>
                    <a:pt x="35" y="133"/>
                  </a:moveTo>
                  <a:cubicBezTo>
                    <a:pt x="24" y="127"/>
                    <a:pt x="15" y="118"/>
                    <a:pt x="9" y="107"/>
                  </a:cubicBezTo>
                  <a:cubicBezTo>
                    <a:pt x="3" y="97"/>
                    <a:pt x="0" y="84"/>
                    <a:pt x="0" y="71"/>
                  </a:cubicBezTo>
                  <a:cubicBezTo>
                    <a:pt x="0" y="57"/>
                    <a:pt x="3" y="45"/>
                    <a:pt x="9" y="35"/>
                  </a:cubicBezTo>
                  <a:cubicBezTo>
                    <a:pt x="15" y="24"/>
                    <a:pt x="24" y="15"/>
                    <a:pt x="35" y="9"/>
                  </a:cubicBezTo>
                  <a:cubicBezTo>
                    <a:pt x="46" y="3"/>
                    <a:pt x="58" y="0"/>
                    <a:pt x="72" y="0"/>
                  </a:cubicBezTo>
                  <a:cubicBezTo>
                    <a:pt x="83" y="0"/>
                    <a:pt x="93" y="3"/>
                    <a:pt x="102" y="7"/>
                  </a:cubicBezTo>
                  <a:cubicBezTo>
                    <a:pt x="111" y="12"/>
                    <a:pt x="120" y="19"/>
                    <a:pt x="127" y="28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3" y="37"/>
                    <a:pt x="98" y="32"/>
                    <a:pt x="93" y="29"/>
                  </a:cubicBezTo>
                  <a:cubicBezTo>
                    <a:pt x="87" y="27"/>
                    <a:pt x="81" y="25"/>
                    <a:pt x="73" y="25"/>
                  </a:cubicBezTo>
                  <a:cubicBezTo>
                    <a:pt x="65" y="25"/>
                    <a:pt x="57" y="27"/>
                    <a:pt x="50" y="31"/>
                  </a:cubicBezTo>
                  <a:cubicBezTo>
                    <a:pt x="44" y="35"/>
                    <a:pt x="39" y="40"/>
                    <a:pt x="35" y="47"/>
                  </a:cubicBezTo>
                  <a:cubicBezTo>
                    <a:pt x="31" y="54"/>
                    <a:pt x="29" y="62"/>
                    <a:pt x="29" y="71"/>
                  </a:cubicBezTo>
                  <a:cubicBezTo>
                    <a:pt x="29" y="80"/>
                    <a:pt x="31" y="88"/>
                    <a:pt x="35" y="95"/>
                  </a:cubicBezTo>
                  <a:cubicBezTo>
                    <a:pt x="39" y="102"/>
                    <a:pt x="44" y="107"/>
                    <a:pt x="50" y="111"/>
                  </a:cubicBezTo>
                  <a:cubicBezTo>
                    <a:pt x="57" y="115"/>
                    <a:pt x="64" y="117"/>
                    <a:pt x="73" y="117"/>
                  </a:cubicBezTo>
                  <a:cubicBezTo>
                    <a:pt x="79" y="117"/>
                    <a:pt x="85" y="116"/>
                    <a:pt x="90" y="114"/>
                  </a:cubicBezTo>
                  <a:cubicBezTo>
                    <a:pt x="95" y="112"/>
                    <a:pt x="98" y="109"/>
                    <a:pt x="101" y="105"/>
                  </a:cubicBezTo>
                  <a:cubicBezTo>
                    <a:pt x="104" y="101"/>
                    <a:pt x="105" y="97"/>
                    <a:pt x="105" y="93"/>
                  </a:cubicBezTo>
                  <a:cubicBezTo>
                    <a:pt x="105" y="91"/>
                    <a:pt x="105" y="91"/>
                    <a:pt x="105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34" y="69"/>
                    <a:pt x="134" y="71"/>
                    <a:pt x="134" y="74"/>
                  </a:cubicBezTo>
                  <a:cubicBezTo>
                    <a:pt x="134" y="88"/>
                    <a:pt x="132" y="100"/>
                    <a:pt x="126" y="110"/>
                  </a:cubicBezTo>
                  <a:cubicBezTo>
                    <a:pt x="121" y="120"/>
                    <a:pt x="113" y="128"/>
                    <a:pt x="104" y="134"/>
                  </a:cubicBezTo>
                  <a:cubicBezTo>
                    <a:pt x="95" y="139"/>
                    <a:pt x="84" y="142"/>
                    <a:pt x="72" y="142"/>
                  </a:cubicBezTo>
                  <a:cubicBezTo>
                    <a:pt x="58" y="142"/>
                    <a:pt x="46" y="139"/>
                    <a:pt x="35" y="133"/>
                  </a:cubicBez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1" name="Rectangle 72"/>
            <p:cNvSpPr>
              <a:spLocks noChangeArrowheads="1"/>
            </p:cNvSpPr>
            <p:nvPr userDrawn="1"/>
          </p:nvSpPr>
          <p:spPr bwMode="auto">
            <a:xfrm>
              <a:off x="11539614" y="2831438"/>
              <a:ext cx="7938" cy="34925"/>
            </a:xfrm>
            <a:prstGeom prst="rect">
              <a:avLst/>
            </a:pr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2" name="Freeform 73"/>
            <p:cNvSpPr>
              <a:spLocks noEditPoints="1"/>
            </p:cNvSpPr>
            <p:nvPr userDrawn="1"/>
          </p:nvSpPr>
          <p:spPr bwMode="auto">
            <a:xfrm>
              <a:off x="11553902" y="2829851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6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4 w 144"/>
                <a:gd name="T13" fmla="*/ 6 h 142"/>
                <a:gd name="T14" fmla="*/ 72 w 144"/>
                <a:gd name="T15" fmla="*/ 0 h 142"/>
                <a:gd name="T16" fmla="*/ 99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99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4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29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2" y="131"/>
                    <a:pt x="26" y="126"/>
                  </a:cubicBezTo>
                  <a:cubicBezTo>
                    <a:pt x="17" y="119"/>
                    <a:pt x="11" y="111"/>
                    <a:pt x="6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1" y="52"/>
                    <a:pt x="5" y="44"/>
                  </a:cubicBezTo>
                  <a:cubicBezTo>
                    <a:pt x="8" y="35"/>
                    <a:pt x="14" y="28"/>
                    <a:pt x="21" y="21"/>
                  </a:cubicBezTo>
                  <a:cubicBezTo>
                    <a:pt x="27" y="14"/>
                    <a:pt x="35" y="9"/>
                    <a:pt x="44" y="6"/>
                  </a:cubicBezTo>
                  <a:cubicBezTo>
                    <a:pt x="53" y="2"/>
                    <a:pt x="62" y="0"/>
                    <a:pt x="72" y="0"/>
                  </a:cubicBezTo>
                  <a:cubicBezTo>
                    <a:pt x="81" y="0"/>
                    <a:pt x="91" y="2"/>
                    <a:pt x="99" y="6"/>
                  </a:cubicBezTo>
                  <a:cubicBezTo>
                    <a:pt x="108" y="9"/>
                    <a:pt x="116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2" y="53"/>
                    <a:pt x="144" y="62"/>
                    <a:pt x="144" y="71"/>
                  </a:cubicBezTo>
                  <a:cubicBezTo>
                    <a:pt x="144" y="81"/>
                    <a:pt x="142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8" y="133"/>
                    <a:pt x="99" y="137"/>
                  </a:cubicBezTo>
                  <a:cubicBezTo>
                    <a:pt x="90" y="140"/>
                    <a:pt x="81" y="142"/>
                    <a:pt x="72" y="142"/>
                  </a:cubicBezTo>
                  <a:cubicBezTo>
                    <a:pt x="64" y="142"/>
                    <a:pt x="55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0" y="106"/>
                    <a:pt x="105" y="101"/>
                    <a:pt x="109" y="94"/>
                  </a:cubicBezTo>
                  <a:cubicBezTo>
                    <a:pt x="112" y="87"/>
                    <a:pt x="114" y="79"/>
                    <a:pt x="114" y="71"/>
                  </a:cubicBezTo>
                  <a:cubicBezTo>
                    <a:pt x="114" y="63"/>
                    <a:pt x="112" y="55"/>
                    <a:pt x="109" y="48"/>
                  </a:cubicBezTo>
                  <a:cubicBezTo>
                    <a:pt x="105" y="41"/>
                    <a:pt x="100" y="36"/>
                    <a:pt x="94" y="32"/>
                  </a:cubicBezTo>
                  <a:cubicBezTo>
                    <a:pt x="87" y="28"/>
                    <a:pt x="80" y="26"/>
                    <a:pt x="72" y="26"/>
                  </a:cubicBezTo>
                  <a:cubicBezTo>
                    <a:pt x="64" y="26"/>
                    <a:pt x="56" y="28"/>
                    <a:pt x="50" y="32"/>
                  </a:cubicBezTo>
                  <a:cubicBezTo>
                    <a:pt x="43" y="36"/>
                    <a:pt x="38" y="41"/>
                    <a:pt x="35" y="48"/>
                  </a:cubicBezTo>
                  <a:cubicBezTo>
                    <a:pt x="31" y="55"/>
                    <a:pt x="29" y="63"/>
                    <a:pt x="29" y="71"/>
                  </a:cubicBezTo>
                  <a:cubicBezTo>
                    <a:pt x="29" y="80"/>
                    <a:pt x="31" y="87"/>
                    <a:pt x="35" y="94"/>
                  </a:cubicBezTo>
                  <a:cubicBezTo>
                    <a:pt x="38" y="101"/>
                    <a:pt x="43" y="106"/>
                    <a:pt x="50" y="110"/>
                  </a:cubicBezTo>
                  <a:cubicBezTo>
                    <a:pt x="56" y="114"/>
                    <a:pt x="63" y="116"/>
                    <a:pt x="72" y="116"/>
                  </a:cubicBezTo>
                  <a:cubicBezTo>
                    <a:pt x="80" y="116"/>
                    <a:pt x="87" y="114"/>
                    <a:pt x="94" y="110"/>
                  </a:cubicBez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3" name="Freeform 74"/>
            <p:cNvSpPr>
              <a:spLocks/>
            </p:cNvSpPr>
            <p:nvPr userDrawn="1"/>
          </p:nvSpPr>
          <p:spPr bwMode="auto">
            <a:xfrm>
              <a:off x="11598352" y="2831438"/>
              <a:ext cx="33338" cy="34925"/>
            </a:xfrm>
            <a:custGeom>
              <a:avLst/>
              <a:gdLst>
                <a:gd name="T0" fmla="*/ 0 w 128"/>
                <a:gd name="T1" fmla="*/ 0 h 136"/>
                <a:gd name="T2" fmla="*/ 31 w 128"/>
                <a:gd name="T3" fmla="*/ 0 h 136"/>
                <a:gd name="T4" fmla="*/ 90 w 128"/>
                <a:gd name="T5" fmla="*/ 79 h 136"/>
                <a:gd name="T6" fmla="*/ 102 w 128"/>
                <a:gd name="T7" fmla="*/ 103 h 136"/>
                <a:gd name="T8" fmla="*/ 101 w 128"/>
                <a:gd name="T9" fmla="*/ 89 h 136"/>
                <a:gd name="T10" fmla="*/ 101 w 128"/>
                <a:gd name="T11" fmla="*/ 76 h 136"/>
                <a:gd name="T12" fmla="*/ 101 w 128"/>
                <a:gd name="T13" fmla="*/ 0 h 136"/>
                <a:gd name="T14" fmla="*/ 128 w 128"/>
                <a:gd name="T15" fmla="*/ 0 h 136"/>
                <a:gd name="T16" fmla="*/ 128 w 128"/>
                <a:gd name="T17" fmla="*/ 136 h 136"/>
                <a:gd name="T18" fmla="*/ 100 w 128"/>
                <a:gd name="T19" fmla="*/ 136 h 136"/>
                <a:gd name="T20" fmla="*/ 38 w 128"/>
                <a:gd name="T21" fmla="*/ 55 h 136"/>
                <a:gd name="T22" fmla="*/ 26 w 128"/>
                <a:gd name="T23" fmla="*/ 31 h 136"/>
                <a:gd name="T24" fmla="*/ 28 w 128"/>
                <a:gd name="T25" fmla="*/ 45 h 136"/>
                <a:gd name="T26" fmla="*/ 28 w 128"/>
                <a:gd name="T27" fmla="*/ 58 h 136"/>
                <a:gd name="T28" fmla="*/ 28 w 128"/>
                <a:gd name="T29" fmla="*/ 136 h 136"/>
                <a:gd name="T30" fmla="*/ 0 w 128"/>
                <a:gd name="T31" fmla="*/ 136 h 136"/>
                <a:gd name="T32" fmla="*/ 0 w 128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136">
                  <a:moveTo>
                    <a:pt x="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4" y="84"/>
                    <a:pt x="98" y="92"/>
                    <a:pt x="102" y="103"/>
                  </a:cubicBezTo>
                  <a:cubicBezTo>
                    <a:pt x="102" y="98"/>
                    <a:pt x="101" y="93"/>
                    <a:pt x="101" y="89"/>
                  </a:cubicBezTo>
                  <a:cubicBezTo>
                    <a:pt x="101" y="85"/>
                    <a:pt x="101" y="81"/>
                    <a:pt x="101" y="76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5" y="51"/>
                    <a:pt x="31" y="43"/>
                    <a:pt x="26" y="31"/>
                  </a:cubicBezTo>
                  <a:cubicBezTo>
                    <a:pt x="27" y="37"/>
                    <a:pt x="28" y="41"/>
                    <a:pt x="28" y="45"/>
                  </a:cubicBezTo>
                  <a:cubicBezTo>
                    <a:pt x="28" y="49"/>
                    <a:pt x="28" y="54"/>
                    <a:pt x="28" y="5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4" name="Freeform 75"/>
            <p:cNvSpPr>
              <a:spLocks/>
            </p:cNvSpPr>
            <p:nvPr userDrawn="1"/>
          </p:nvSpPr>
          <p:spPr bwMode="auto">
            <a:xfrm>
              <a:off x="11439602" y="2882238"/>
              <a:ext cx="33338" cy="36513"/>
            </a:xfrm>
            <a:custGeom>
              <a:avLst/>
              <a:gdLst>
                <a:gd name="T0" fmla="*/ 0 w 127"/>
                <a:gd name="T1" fmla="*/ 0 h 136"/>
                <a:gd name="T2" fmla="*/ 30 w 127"/>
                <a:gd name="T3" fmla="*/ 0 h 136"/>
                <a:gd name="T4" fmla="*/ 90 w 127"/>
                <a:gd name="T5" fmla="*/ 79 h 136"/>
                <a:gd name="T6" fmla="*/ 102 w 127"/>
                <a:gd name="T7" fmla="*/ 103 h 136"/>
                <a:gd name="T8" fmla="*/ 100 w 127"/>
                <a:gd name="T9" fmla="*/ 89 h 136"/>
                <a:gd name="T10" fmla="*/ 100 w 127"/>
                <a:gd name="T11" fmla="*/ 76 h 136"/>
                <a:gd name="T12" fmla="*/ 100 w 127"/>
                <a:gd name="T13" fmla="*/ 0 h 136"/>
                <a:gd name="T14" fmla="*/ 127 w 127"/>
                <a:gd name="T15" fmla="*/ 0 h 136"/>
                <a:gd name="T16" fmla="*/ 127 w 127"/>
                <a:gd name="T17" fmla="*/ 136 h 136"/>
                <a:gd name="T18" fmla="*/ 99 w 127"/>
                <a:gd name="T19" fmla="*/ 136 h 136"/>
                <a:gd name="T20" fmla="*/ 38 w 127"/>
                <a:gd name="T21" fmla="*/ 55 h 136"/>
                <a:gd name="T22" fmla="*/ 25 w 127"/>
                <a:gd name="T23" fmla="*/ 31 h 136"/>
                <a:gd name="T24" fmla="*/ 27 w 127"/>
                <a:gd name="T25" fmla="*/ 45 h 136"/>
                <a:gd name="T26" fmla="*/ 27 w 127"/>
                <a:gd name="T27" fmla="*/ 58 h 136"/>
                <a:gd name="T28" fmla="*/ 27 w 127"/>
                <a:gd name="T29" fmla="*/ 136 h 136"/>
                <a:gd name="T30" fmla="*/ 0 w 127"/>
                <a:gd name="T31" fmla="*/ 136 h 136"/>
                <a:gd name="T32" fmla="*/ 0 w 127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36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3" y="84"/>
                    <a:pt x="97" y="92"/>
                    <a:pt x="102" y="103"/>
                  </a:cubicBezTo>
                  <a:cubicBezTo>
                    <a:pt x="101" y="98"/>
                    <a:pt x="100" y="93"/>
                    <a:pt x="100" y="89"/>
                  </a:cubicBezTo>
                  <a:cubicBezTo>
                    <a:pt x="100" y="85"/>
                    <a:pt x="100" y="81"/>
                    <a:pt x="100" y="7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4" y="51"/>
                    <a:pt x="30" y="43"/>
                    <a:pt x="25" y="31"/>
                  </a:cubicBezTo>
                  <a:cubicBezTo>
                    <a:pt x="26" y="37"/>
                    <a:pt x="27" y="41"/>
                    <a:pt x="27" y="45"/>
                  </a:cubicBezTo>
                  <a:cubicBezTo>
                    <a:pt x="27" y="49"/>
                    <a:pt x="27" y="54"/>
                    <a:pt x="27" y="58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5" name="Freeform 76"/>
            <p:cNvSpPr>
              <a:spLocks noEditPoints="1"/>
            </p:cNvSpPr>
            <p:nvPr userDrawn="1"/>
          </p:nvSpPr>
          <p:spPr bwMode="auto">
            <a:xfrm>
              <a:off x="11479289" y="2880651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7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4 w 144"/>
                <a:gd name="T13" fmla="*/ 6 h 142"/>
                <a:gd name="T14" fmla="*/ 72 w 144"/>
                <a:gd name="T15" fmla="*/ 0 h 142"/>
                <a:gd name="T16" fmla="*/ 100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99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4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29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3" y="131"/>
                    <a:pt x="26" y="126"/>
                  </a:cubicBezTo>
                  <a:cubicBezTo>
                    <a:pt x="18" y="119"/>
                    <a:pt x="11" y="111"/>
                    <a:pt x="7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2" y="52"/>
                    <a:pt x="5" y="44"/>
                  </a:cubicBezTo>
                  <a:cubicBezTo>
                    <a:pt x="9" y="35"/>
                    <a:pt x="14" y="28"/>
                    <a:pt x="21" y="21"/>
                  </a:cubicBezTo>
                  <a:cubicBezTo>
                    <a:pt x="28" y="14"/>
                    <a:pt x="35" y="9"/>
                    <a:pt x="44" y="6"/>
                  </a:cubicBezTo>
                  <a:cubicBezTo>
                    <a:pt x="53" y="2"/>
                    <a:pt x="63" y="0"/>
                    <a:pt x="72" y="0"/>
                  </a:cubicBezTo>
                  <a:cubicBezTo>
                    <a:pt x="81" y="0"/>
                    <a:pt x="91" y="2"/>
                    <a:pt x="100" y="6"/>
                  </a:cubicBezTo>
                  <a:cubicBezTo>
                    <a:pt x="108" y="9"/>
                    <a:pt x="116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2" y="53"/>
                    <a:pt x="144" y="62"/>
                    <a:pt x="144" y="71"/>
                  </a:cubicBezTo>
                  <a:cubicBezTo>
                    <a:pt x="144" y="81"/>
                    <a:pt x="142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8" y="133"/>
                    <a:pt x="99" y="137"/>
                  </a:cubicBezTo>
                  <a:cubicBezTo>
                    <a:pt x="91" y="140"/>
                    <a:pt x="81" y="142"/>
                    <a:pt x="72" y="142"/>
                  </a:cubicBezTo>
                  <a:cubicBezTo>
                    <a:pt x="64" y="142"/>
                    <a:pt x="56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0" y="106"/>
                    <a:pt x="105" y="101"/>
                    <a:pt x="109" y="94"/>
                  </a:cubicBezTo>
                  <a:cubicBezTo>
                    <a:pt x="113" y="87"/>
                    <a:pt x="114" y="79"/>
                    <a:pt x="114" y="71"/>
                  </a:cubicBezTo>
                  <a:cubicBezTo>
                    <a:pt x="114" y="63"/>
                    <a:pt x="113" y="55"/>
                    <a:pt x="109" y="48"/>
                  </a:cubicBezTo>
                  <a:cubicBezTo>
                    <a:pt x="105" y="41"/>
                    <a:pt x="100" y="36"/>
                    <a:pt x="94" y="32"/>
                  </a:cubicBezTo>
                  <a:cubicBezTo>
                    <a:pt x="87" y="28"/>
                    <a:pt x="80" y="26"/>
                    <a:pt x="72" y="26"/>
                  </a:cubicBezTo>
                  <a:cubicBezTo>
                    <a:pt x="64" y="26"/>
                    <a:pt x="56" y="28"/>
                    <a:pt x="50" y="32"/>
                  </a:cubicBezTo>
                  <a:cubicBezTo>
                    <a:pt x="43" y="36"/>
                    <a:pt x="38" y="41"/>
                    <a:pt x="35" y="48"/>
                  </a:cubicBezTo>
                  <a:cubicBezTo>
                    <a:pt x="31" y="55"/>
                    <a:pt x="29" y="63"/>
                    <a:pt x="29" y="71"/>
                  </a:cubicBezTo>
                  <a:cubicBezTo>
                    <a:pt x="29" y="80"/>
                    <a:pt x="31" y="87"/>
                    <a:pt x="35" y="94"/>
                  </a:cubicBezTo>
                  <a:cubicBezTo>
                    <a:pt x="38" y="101"/>
                    <a:pt x="43" y="106"/>
                    <a:pt x="50" y="110"/>
                  </a:cubicBezTo>
                  <a:cubicBezTo>
                    <a:pt x="56" y="114"/>
                    <a:pt x="64" y="116"/>
                    <a:pt x="72" y="116"/>
                  </a:cubicBezTo>
                  <a:cubicBezTo>
                    <a:pt x="80" y="116"/>
                    <a:pt x="88" y="114"/>
                    <a:pt x="94" y="110"/>
                  </a:cubicBez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6" name="Freeform 77"/>
            <p:cNvSpPr>
              <a:spLocks noEditPoints="1"/>
            </p:cNvSpPr>
            <p:nvPr userDrawn="1"/>
          </p:nvSpPr>
          <p:spPr bwMode="auto">
            <a:xfrm>
              <a:off x="11523739" y="2882238"/>
              <a:ext cx="25400" cy="36513"/>
            </a:xfrm>
            <a:custGeom>
              <a:avLst/>
              <a:gdLst>
                <a:gd name="T0" fmla="*/ 0 w 97"/>
                <a:gd name="T1" fmla="*/ 0 h 136"/>
                <a:gd name="T2" fmla="*/ 41 w 97"/>
                <a:gd name="T3" fmla="*/ 0 h 136"/>
                <a:gd name="T4" fmla="*/ 90 w 97"/>
                <a:gd name="T5" fmla="*/ 39 h 136"/>
                <a:gd name="T6" fmla="*/ 86 w 97"/>
                <a:gd name="T7" fmla="*/ 56 h 136"/>
                <a:gd name="T8" fmla="*/ 76 w 97"/>
                <a:gd name="T9" fmla="*/ 68 h 136"/>
                <a:gd name="T10" fmla="*/ 60 w 97"/>
                <a:gd name="T11" fmla="*/ 74 h 136"/>
                <a:gd name="T12" fmla="*/ 97 w 97"/>
                <a:gd name="T13" fmla="*/ 136 h 136"/>
                <a:gd name="T14" fmla="*/ 64 w 97"/>
                <a:gd name="T15" fmla="*/ 136 h 136"/>
                <a:gd name="T16" fmla="*/ 29 w 97"/>
                <a:gd name="T17" fmla="*/ 72 h 136"/>
                <a:gd name="T18" fmla="*/ 29 w 97"/>
                <a:gd name="T19" fmla="*/ 136 h 136"/>
                <a:gd name="T20" fmla="*/ 0 w 97"/>
                <a:gd name="T21" fmla="*/ 136 h 136"/>
                <a:gd name="T22" fmla="*/ 0 w 97"/>
                <a:gd name="T23" fmla="*/ 0 h 136"/>
                <a:gd name="T24" fmla="*/ 33 w 97"/>
                <a:gd name="T25" fmla="*/ 58 h 136"/>
                <a:gd name="T26" fmla="*/ 49 w 97"/>
                <a:gd name="T27" fmla="*/ 57 h 136"/>
                <a:gd name="T28" fmla="*/ 58 w 97"/>
                <a:gd name="T29" fmla="*/ 52 h 136"/>
                <a:gd name="T30" fmla="*/ 62 w 97"/>
                <a:gd name="T31" fmla="*/ 41 h 136"/>
                <a:gd name="T32" fmla="*/ 58 w 97"/>
                <a:gd name="T33" fmla="*/ 29 h 136"/>
                <a:gd name="T34" fmla="*/ 49 w 97"/>
                <a:gd name="T35" fmla="*/ 24 h 136"/>
                <a:gd name="T36" fmla="*/ 33 w 97"/>
                <a:gd name="T37" fmla="*/ 22 h 136"/>
                <a:gd name="T38" fmla="*/ 29 w 97"/>
                <a:gd name="T39" fmla="*/ 22 h 136"/>
                <a:gd name="T40" fmla="*/ 29 w 97"/>
                <a:gd name="T41" fmla="*/ 58 h 136"/>
                <a:gd name="T42" fmla="*/ 33 w 97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8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7" name="Freeform 78"/>
            <p:cNvSpPr>
              <a:spLocks noEditPoints="1"/>
            </p:cNvSpPr>
            <p:nvPr userDrawn="1"/>
          </p:nvSpPr>
          <p:spPr bwMode="auto">
            <a:xfrm>
              <a:off x="11555489" y="2882238"/>
              <a:ext cx="26988" cy="36513"/>
            </a:xfrm>
            <a:custGeom>
              <a:avLst/>
              <a:gdLst>
                <a:gd name="T0" fmla="*/ 0 w 98"/>
                <a:gd name="T1" fmla="*/ 0 h 136"/>
                <a:gd name="T2" fmla="*/ 41 w 98"/>
                <a:gd name="T3" fmla="*/ 0 h 136"/>
                <a:gd name="T4" fmla="*/ 90 w 98"/>
                <a:gd name="T5" fmla="*/ 39 h 136"/>
                <a:gd name="T6" fmla="*/ 86 w 98"/>
                <a:gd name="T7" fmla="*/ 56 h 136"/>
                <a:gd name="T8" fmla="*/ 76 w 98"/>
                <a:gd name="T9" fmla="*/ 68 h 136"/>
                <a:gd name="T10" fmla="*/ 60 w 98"/>
                <a:gd name="T11" fmla="*/ 74 h 136"/>
                <a:gd name="T12" fmla="*/ 98 w 98"/>
                <a:gd name="T13" fmla="*/ 136 h 136"/>
                <a:gd name="T14" fmla="*/ 64 w 98"/>
                <a:gd name="T15" fmla="*/ 136 h 136"/>
                <a:gd name="T16" fmla="*/ 29 w 98"/>
                <a:gd name="T17" fmla="*/ 72 h 136"/>
                <a:gd name="T18" fmla="*/ 29 w 98"/>
                <a:gd name="T19" fmla="*/ 136 h 136"/>
                <a:gd name="T20" fmla="*/ 0 w 98"/>
                <a:gd name="T21" fmla="*/ 136 h 136"/>
                <a:gd name="T22" fmla="*/ 0 w 98"/>
                <a:gd name="T23" fmla="*/ 0 h 136"/>
                <a:gd name="T24" fmla="*/ 33 w 98"/>
                <a:gd name="T25" fmla="*/ 58 h 136"/>
                <a:gd name="T26" fmla="*/ 49 w 98"/>
                <a:gd name="T27" fmla="*/ 57 h 136"/>
                <a:gd name="T28" fmla="*/ 58 w 98"/>
                <a:gd name="T29" fmla="*/ 52 h 136"/>
                <a:gd name="T30" fmla="*/ 62 w 98"/>
                <a:gd name="T31" fmla="*/ 41 h 136"/>
                <a:gd name="T32" fmla="*/ 59 w 98"/>
                <a:gd name="T33" fmla="*/ 29 h 136"/>
                <a:gd name="T34" fmla="*/ 49 w 98"/>
                <a:gd name="T35" fmla="*/ 24 h 136"/>
                <a:gd name="T36" fmla="*/ 33 w 98"/>
                <a:gd name="T37" fmla="*/ 22 h 136"/>
                <a:gd name="T38" fmla="*/ 29 w 98"/>
                <a:gd name="T39" fmla="*/ 22 h 136"/>
                <a:gd name="T40" fmla="*/ 29 w 98"/>
                <a:gd name="T41" fmla="*/ 58 h 136"/>
                <a:gd name="T42" fmla="*/ 33 w 98"/>
                <a:gd name="T43" fmla="*/ 5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36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74" y="0"/>
                    <a:pt x="90" y="13"/>
                    <a:pt x="90" y="39"/>
                  </a:cubicBezTo>
                  <a:cubicBezTo>
                    <a:pt x="90" y="45"/>
                    <a:pt x="89" y="50"/>
                    <a:pt x="86" y="56"/>
                  </a:cubicBezTo>
                  <a:cubicBezTo>
                    <a:pt x="84" y="61"/>
                    <a:pt x="80" y="65"/>
                    <a:pt x="76" y="68"/>
                  </a:cubicBezTo>
                  <a:cubicBezTo>
                    <a:pt x="71" y="71"/>
                    <a:pt x="66" y="73"/>
                    <a:pt x="60" y="74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3" y="58"/>
                  </a:moveTo>
                  <a:cubicBezTo>
                    <a:pt x="40" y="58"/>
                    <a:pt x="45" y="58"/>
                    <a:pt x="49" y="57"/>
                  </a:cubicBezTo>
                  <a:cubicBezTo>
                    <a:pt x="53" y="56"/>
                    <a:pt x="56" y="54"/>
                    <a:pt x="58" y="52"/>
                  </a:cubicBezTo>
                  <a:cubicBezTo>
                    <a:pt x="61" y="50"/>
                    <a:pt x="62" y="46"/>
                    <a:pt x="62" y="41"/>
                  </a:cubicBezTo>
                  <a:cubicBezTo>
                    <a:pt x="62" y="36"/>
                    <a:pt x="61" y="32"/>
                    <a:pt x="59" y="29"/>
                  </a:cubicBezTo>
                  <a:cubicBezTo>
                    <a:pt x="56" y="27"/>
                    <a:pt x="53" y="25"/>
                    <a:pt x="49" y="24"/>
                  </a:cubicBezTo>
                  <a:cubicBezTo>
                    <a:pt x="45" y="23"/>
                    <a:pt x="40" y="22"/>
                    <a:pt x="33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8" name="Freeform 79"/>
            <p:cNvSpPr>
              <a:spLocks noEditPoints="1"/>
            </p:cNvSpPr>
            <p:nvPr userDrawn="1"/>
          </p:nvSpPr>
          <p:spPr bwMode="auto">
            <a:xfrm>
              <a:off x="11588827" y="2882238"/>
              <a:ext cx="23813" cy="36513"/>
            </a:xfrm>
            <a:custGeom>
              <a:avLst/>
              <a:gdLst>
                <a:gd name="T0" fmla="*/ 0 w 91"/>
                <a:gd name="T1" fmla="*/ 0 h 136"/>
                <a:gd name="T2" fmla="*/ 25 w 91"/>
                <a:gd name="T3" fmla="*/ 0 h 136"/>
                <a:gd name="T4" fmla="*/ 44 w 91"/>
                <a:gd name="T5" fmla="*/ 1 h 136"/>
                <a:gd name="T6" fmla="*/ 58 w 91"/>
                <a:gd name="T7" fmla="*/ 2 h 136"/>
                <a:gd name="T8" fmla="*/ 70 w 91"/>
                <a:gd name="T9" fmla="*/ 7 h 136"/>
                <a:gd name="T10" fmla="*/ 82 w 91"/>
                <a:gd name="T11" fmla="*/ 19 h 136"/>
                <a:gd name="T12" fmla="*/ 86 w 91"/>
                <a:gd name="T13" fmla="*/ 35 h 136"/>
                <a:gd name="T14" fmla="*/ 58 w 91"/>
                <a:gd name="T15" fmla="*/ 64 h 136"/>
                <a:gd name="T16" fmla="*/ 83 w 91"/>
                <a:gd name="T17" fmla="*/ 75 h 136"/>
                <a:gd name="T18" fmla="*/ 91 w 91"/>
                <a:gd name="T19" fmla="*/ 97 h 136"/>
                <a:gd name="T20" fmla="*/ 86 w 91"/>
                <a:gd name="T21" fmla="*/ 115 h 136"/>
                <a:gd name="T22" fmla="*/ 73 w 91"/>
                <a:gd name="T23" fmla="*/ 128 h 136"/>
                <a:gd name="T24" fmla="*/ 59 w 91"/>
                <a:gd name="T25" fmla="*/ 133 h 136"/>
                <a:gd name="T26" fmla="*/ 43 w 91"/>
                <a:gd name="T27" fmla="*/ 135 h 136"/>
                <a:gd name="T28" fmla="*/ 22 w 91"/>
                <a:gd name="T29" fmla="*/ 136 h 136"/>
                <a:gd name="T30" fmla="*/ 0 w 91"/>
                <a:gd name="T31" fmla="*/ 136 h 136"/>
                <a:gd name="T32" fmla="*/ 0 w 91"/>
                <a:gd name="T33" fmla="*/ 0 h 136"/>
                <a:gd name="T34" fmla="*/ 35 w 91"/>
                <a:gd name="T35" fmla="*/ 54 h 136"/>
                <a:gd name="T36" fmla="*/ 49 w 91"/>
                <a:gd name="T37" fmla="*/ 53 h 136"/>
                <a:gd name="T38" fmla="*/ 57 w 91"/>
                <a:gd name="T39" fmla="*/ 48 h 136"/>
                <a:gd name="T40" fmla="*/ 59 w 91"/>
                <a:gd name="T41" fmla="*/ 38 h 136"/>
                <a:gd name="T42" fmla="*/ 57 w 91"/>
                <a:gd name="T43" fmla="*/ 29 h 136"/>
                <a:gd name="T44" fmla="*/ 49 w 91"/>
                <a:gd name="T45" fmla="*/ 24 h 136"/>
                <a:gd name="T46" fmla="*/ 36 w 91"/>
                <a:gd name="T47" fmla="*/ 23 h 136"/>
                <a:gd name="T48" fmla="*/ 29 w 91"/>
                <a:gd name="T49" fmla="*/ 23 h 136"/>
                <a:gd name="T50" fmla="*/ 29 w 91"/>
                <a:gd name="T51" fmla="*/ 54 h 136"/>
                <a:gd name="T52" fmla="*/ 35 w 91"/>
                <a:gd name="T53" fmla="*/ 54 h 136"/>
                <a:gd name="T54" fmla="*/ 40 w 91"/>
                <a:gd name="T55" fmla="*/ 113 h 136"/>
                <a:gd name="T56" fmla="*/ 57 w 91"/>
                <a:gd name="T57" fmla="*/ 108 h 136"/>
                <a:gd name="T58" fmla="*/ 62 w 91"/>
                <a:gd name="T59" fmla="*/ 94 h 136"/>
                <a:gd name="T60" fmla="*/ 57 w 91"/>
                <a:gd name="T61" fmla="*/ 81 h 136"/>
                <a:gd name="T62" fmla="*/ 41 w 91"/>
                <a:gd name="T63" fmla="*/ 77 h 136"/>
                <a:gd name="T64" fmla="*/ 29 w 91"/>
                <a:gd name="T65" fmla="*/ 77 h 136"/>
                <a:gd name="T66" fmla="*/ 29 w 91"/>
                <a:gd name="T67" fmla="*/ 113 h 136"/>
                <a:gd name="T68" fmla="*/ 40 w 91"/>
                <a:gd name="T69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136">
                  <a:moveTo>
                    <a:pt x="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33" y="0"/>
                    <a:pt x="39" y="0"/>
                    <a:pt x="44" y="1"/>
                  </a:cubicBezTo>
                  <a:cubicBezTo>
                    <a:pt x="49" y="1"/>
                    <a:pt x="53" y="1"/>
                    <a:pt x="58" y="2"/>
                  </a:cubicBezTo>
                  <a:cubicBezTo>
                    <a:pt x="62" y="3"/>
                    <a:pt x="66" y="5"/>
                    <a:pt x="70" y="7"/>
                  </a:cubicBezTo>
                  <a:cubicBezTo>
                    <a:pt x="75" y="10"/>
                    <a:pt x="79" y="14"/>
                    <a:pt x="82" y="19"/>
                  </a:cubicBezTo>
                  <a:cubicBezTo>
                    <a:pt x="85" y="24"/>
                    <a:pt x="86" y="29"/>
                    <a:pt x="86" y="35"/>
                  </a:cubicBezTo>
                  <a:cubicBezTo>
                    <a:pt x="86" y="51"/>
                    <a:pt x="77" y="61"/>
                    <a:pt x="58" y="64"/>
                  </a:cubicBezTo>
                  <a:cubicBezTo>
                    <a:pt x="69" y="66"/>
                    <a:pt x="77" y="70"/>
                    <a:pt x="83" y="75"/>
                  </a:cubicBezTo>
                  <a:cubicBezTo>
                    <a:pt x="88" y="81"/>
                    <a:pt x="91" y="88"/>
                    <a:pt x="91" y="97"/>
                  </a:cubicBezTo>
                  <a:cubicBezTo>
                    <a:pt x="91" y="103"/>
                    <a:pt x="89" y="110"/>
                    <a:pt x="86" y="115"/>
                  </a:cubicBezTo>
                  <a:cubicBezTo>
                    <a:pt x="83" y="121"/>
                    <a:pt x="78" y="125"/>
                    <a:pt x="73" y="128"/>
                  </a:cubicBezTo>
                  <a:cubicBezTo>
                    <a:pt x="69" y="130"/>
                    <a:pt x="64" y="132"/>
                    <a:pt x="59" y="133"/>
                  </a:cubicBezTo>
                  <a:cubicBezTo>
                    <a:pt x="54" y="134"/>
                    <a:pt x="49" y="135"/>
                    <a:pt x="43" y="135"/>
                  </a:cubicBezTo>
                  <a:cubicBezTo>
                    <a:pt x="38" y="135"/>
                    <a:pt x="31" y="136"/>
                    <a:pt x="22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  <a:moveTo>
                    <a:pt x="35" y="54"/>
                  </a:moveTo>
                  <a:cubicBezTo>
                    <a:pt x="41" y="54"/>
                    <a:pt x="45" y="54"/>
                    <a:pt x="49" y="53"/>
                  </a:cubicBezTo>
                  <a:cubicBezTo>
                    <a:pt x="52" y="52"/>
                    <a:pt x="55" y="50"/>
                    <a:pt x="57" y="48"/>
                  </a:cubicBezTo>
                  <a:cubicBezTo>
                    <a:pt x="58" y="46"/>
                    <a:pt x="59" y="42"/>
                    <a:pt x="59" y="38"/>
                  </a:cubicBezTo>
                  <a:cubicBezTo>
                    <a:pt x="59" y="34"/>
                    <a:pt x="58" y="31"/>
                    <a:pt x="57" y="29"/>
                  </a:cubicBezTo>
                  <a:cubicBezTo>
                    <a:pt x="55" y="27"/>
                    <a:pt x="53" y="25"/>
                    <a:pt x="49" y="24"/>
                  </a:cubicBezTo>
                  <a:cubicBezTo>
                    <a:pt x="46" y="23"/>
                    <a:pt x="41" y="23"/>
                    <a:pt x="36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54"/>
                    <a:pt x="29" y="54"/>
                    <a:pt x="29" y="54"/>
                  </a:cubicBezTo>
                  <a:lnTo>
                    <a:pt x="35" y="54"/>
                  </a:lnTo>
                  <a:close/>
                  <a:moveTo>
                    <a:pt x="40" y="113"/>
                  </a:moveTo>
                  <a:cubicBezTo>
                    <a:pt x="47" y="113"/>
                    <a:pt x="53" y="111"/>
                    <a:pt x="57" y="108"/>
                  </a:cubicBezTo>
                  <a:cubicBezTo>
                    <a:pt x="60" y="105"/>
                    <a:pt x="62" y="100"/>
                    <a:pt x="62" y="94"/>
                  </a:cubicBezTo>
                  <a:cubicBezTo>
                    <a:pt x="62" y="89"/>
                    <a:pt x="60" y="84"/>
                    <a:pt x="57" y="81"/>
                  </a:cubicBezTo>
                  <a:cubicBezTo>
                    <a:pt x="53" y="78"/>
                    <a:pt x="48" y="77"/>
                    <a:pt x="41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13"/>
                    <a:pt x="29" y="113"/>
                    <a:pt x="29" y="113"/>
                  </a:cubicBezTo>
                  <a:lnTo>
                    <a:pt x="40" y="113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9" name="Freeform 80"/>
            <p:cNvSpPr>
              <a:spLocks noEditPoints="1"/>
            </p:cNvSpPr>
            <p:nvPr userDrawn="1"/>
          </p:nvSpPr>
          <p:spPr bwMode="auto">
            <a:xfrm>
              <a:off x="11617402" y="2880651"/>
              <a:ext cx="38100" cy="38100"/>
            </a:xfrm>
            <a:custGeom>
              <a:avLst/>
              <a:gdLst>
                <a:gd name="T0" fmla="*/ 48 w 144"/>
                <a:gd name="T1" fmla="*/ 138 h 142"/>
                <a:gd name="T2" fmla="*/ 26 w 144"/>
                <a:gd name="T3" fmla="*/ 126 h 142"/>
                <a:gd name="T4" fmla="*/ 7 w 144"/>
                <a:gd name="T5" fmla="*/ 102 h 142"/>
                <a:gd name="T6" fmla="*/ 0 w 144"/>
                <a:gd name="T7" fmla="*/ 71 h 142"/>
                <a:gd name="T8" fmla="*/ 5 w 144"/>
                <a:gd name="T9" fmla="*/ 44 h 142"/>
                <a:gd name="T10" fmla="*/ 21 w 144"/>
                <a:gd name="T11" fmla="*/ 21 h 142"/>
                <a:gd name="T12" fmla="*/ 45 w 144"/>
                <a:gd name="T13" fmla="*/ 6 h 142"/>
                <a:gd name="T14" fmla="*/ 72 w 144"/>
                <a:gd name="T15" fmla="*/ 0 h 142"/>
                <a:gd name="T16" fmla="*/ 100 w 144"/>
                <a:gd name="T17" fmla="*/ 6 h 142"/>
                <a:gd name="T18" fmla="*/ 123 w 144"/>
                <a:gd name="T19" fmla="*/ 21 h 142"/>
                <a:gd name="T20" fmla="*/ 139 w 144"/>
                <a:gd name="T21" fmla="*/ 44 h 142"/>
                <a:gd name="T22" fmla="*/ 144 w 144"/>
                <a:gd name="T23" fmla="*/ 71 h 142"/>
                <a:gd name="T24" fmla="*/ 139 w 144"/>
                <a:gd name="T25" fmla="*/ 99 h 142"/>
                <a:gd name="T26" fmla="*/ 123 w 144"/>
                <a:gd name="T27" fmla="*/ 121 h 142"/>
                <a:gd name="T28" fmla="*/ 100 w 144"/>
                <a:gd name="T29" fmla="*/ 137 h 142"/>
                <a:gd name="T30" fmla="*/ 72 w 144"/>
                <a:gd name="T31" fmla="*/ 142 h 142"/>
                <a:gd name="T32" fmla="*/ 48 w 144"/>
                <a:gd name="T33" fmla="*/ 138 h 142"/>
                <a:gd name="T34" fmla="*/ 94 w 144"/>
                <a:gd name="T35" fmla="*/ 110 h 142"/>
                <a:gd name="T36" fmla="*/ 109 w 144"/>
                <a:gd name="T37" fmla="*/ 94 h 142"/>
                <a:gd name="T38" fmla="*/ 115 w 144"/>
                <a:gd name="T39" fmla="*/ 71 h 142"/>
                <a:gd name="T40" fmla="*/ 109 w 144"/>
                <a:gd name="T41" fmla="*/ 48 h 142"/>
                <a:gd name="T42" fmla="*/ 94 w 144"/>
                <a:gd name="T43" fmla="*/ 32 h 142"/>
                <a:gd name="T44" fmla="*/ 72 w 144"/>
                <a:gd name="T45" fmla="*/ 26 h 142"/>
                <a:gd name="T46" fmla="*/ 50 w 144"/>
                <a:gd name="T47" fmla="*/ 32 h 142"/>
                <a:gd name="T48" fmla="*/ 35 w 144"/>
                <a:gd name="T49" fmla="*/ 48 h 142"/>
                <a:gd name="T50" fmla="*/ 30 w 144"/>
                <a:gd name="T51" fmla="*/ 71 h 142"/>
                <a:gd name="T52" fmla="*/ 35 w 144"/>
                <a:gd name="T53" fmla="*/ 94 h 142"/>
                <a:gd name="T54" fmla="*/ 50 w 144"/>
                <a:gd name="T55" fmla="*/ 110 h 142"/>
                <a:gd name="T56" fmla="*/ 72 w 144"/>
                <a:gd name="T57" fmla="*/ 116 h 142"/>
                <a:gd name="T58" fmla="*/ 94 w 144"/>
                <a:gd name="T59" fmla="*/ 1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2">
                  <a:moveTo>
                    <a:pt x="48" y="138"/>
                  </a:moveTo>
                  <a:cubicBezTo>
                    <a:pt x="40" y="135"/>
                    <a:pt x="33" y="131"/>
                    <a:pt x="26" y="126"/>
                  </a:cubicBezTo>
                  <a:cubicBezTo>
                    <a:pt x="18" y="119"/>
                    <a:pt x="11" y="111"/>
                    <a:pt x="7" y="102"/>
                  </a:cubicBezTo>
                  <a:cubicBezTo>
                    <a:pt x="2" y="92"/>
                    <a:pt x="0" y="82"/>
                    <a:pt x="0" y="71"/>
                  </a:cubicBezTo>
                  <a:cubicBezTo>
                    <a:pt x="0" y="61"/>
                    <a:pt x="2" y="52"/>
                    <a:pt x="5" y="44"/>
                  </a:cubicBezTo>
                  <a:cubicBezTo>
                    <a:pt x="9" y="35"/>
                    <a:pt x="14" y="28"/>
                    <a:pt x="21" y="21"/>
                  </a:cubicBezTo>
                  <a:cubicBezTo>
                    <a:pt x="28" y="14"/>
                    <a:pt x="36" y="9"/>
                    <a:pt x="45" y="6"/>
                  </a:cubicBezTo>
                  <a:cubicBezTo>
                    <a:pt x="54" y="2"/>
                    <a:pt x="63" y="0"/>
                    <a:pt x="72" y="0"/>
                  </a:cubicBezTo>
                  <a:cubicBezTo>
                    <a:pt x="82" y="0"/>
                    <a:pt x="91" y="2"/>
                    <a:pt x="100" y="6"/>
                  </a:cubicBezTo>
                  <a:cubicBezTo>
                    <a:pt x="109" y="9"/>
                    <a:pt x="117" y="14"/>
                    <a:pt x="123" y="21"/>
                  </a:cubicBezTo>
                  <a:cubicBezTo>
                    <a:pt x="130" y="28"/>
                    <a:pt x="135" y="35"/>
                    <a:pt x="139" y="44"/>
                  </a:cubicBezTo>
                  <a:cubicBezTo>
                    <a:pt x="143" y="53"/>
                    <a:pt x="144" y="62"/>
                    <a:pt x="144" y="71"/>
                  </a:cubicBezTo>
                  <a:cubicBezTo>
                    <a:pt x="144" y="81"/>
                    <a:pt x="143" y="90"/>
                    <a:pt x="139" y="99"/>
                  </a:cubicBezTo>
                  <a:cubicBezTo>
                    <a:pt x="135" y="107"/>
                    <a:pt x="130" y="115"/>
                    <a:pt x="123" y="121"/>
                  </a:cubicBezTo>
                  <a:cubicBezTo>
                    <a:pt x="116" y="128"/>
                    <a:pt x="109" y="133"/>
                    <a:pt x="100" y="137"/>
                  </a:cubicBezTo>
                  <a:cubicBezTo>
                    <a:pt x="91" y="140"/>
                    <a:pt x="82" y="142"/>
                    <a:pt x="72" y="142"/>
                  </a:cubicBezTo>
                  <a:cubicBezTo>
                    <a:pt x="64" y="142"/>
                    <a:pt x="56" y="141"/>
                    <a:pt x="48" y="138"/>
                  </a:cubicBezTo>
                  <a:close/>
                  <a:moveTo>
                    <a:pt x="94" y="110"/>
                  </a:moveTo>
                  <a:cubicBezTo>
                    <a:pt x="101" y="106"/>
                    <a:pt x="106" y="101"/>
                    <a:pt x="109" y="94"/>
                  </a:cubicBezTo>
                  <a:cubicBezTo>
                    <a:pt x="113" y="87"/>
                    <a:pt x="115" y="79"/>
                    <a:pt x="115" y="71"/>
                  </a:cubicBezTo>
                  <a:cubicBezTo>
                    <a:pt x="115" y="63"/>
                    <a:pt x="113" y="55"/>
                    <a:pt x="109" y="48"/>
                  </a:cubicBezTo>
                  <a:cubicBezTo>
                    <a:pt x="106" y="41"/>
                    <a:pt x="101" y="36"/>
                    <a:pt x="94" y="32"/>
                  </a:cubicBezTo>
                  <a:cubicBezTo>
                    <a:pt x="88" y="28"/>
                    <a:pt x="80" y="26"/>
                    <a:pt x="72" y="26"/>
                  </a:cubicBezTo>
                  <a:cubicBezTo>
                    <a:pt x="64" y="26"/>
                    <a:pt x="57" y="28"/>
                    <a:pt x="50" y="32"/>
                  </a:cubicBezTo>
                  <a:cubicBezTo>
                    <a:pt x="44" y="36"/>
                    <a:pt x="39" y="41"/>
                    <a:pt x="35" y="48"/>
                  </a:cubicBezTo>
                  <a:cubicBezTo>
                    <a:pt x="32" y="55"/>
                    <a:pt x="30" y="63"/>
                    <a:pt x="30" y="71"/>
                  </a:cubicBezTo>
                  <a:cubicBezTo>
                    <a:pt x="30" y="80"/>
                    <a:pt x="32" y="87"/>
                    <a:pt x="35" y="94"/>
                  </a:cubicBezTo>
                  <a:cubicBezTo>
                    <a:pt x="39" y="101"/>
                    <a:pt x="44" y="106"/>
                    <a:pt x="50" y="110"/>
                  </a:cubicBezTo>
                  <a:cubicBezTo>
                    <a:pt x="56" y="114"/>
                    <a:pt x="64" y="116"/>
                    <a:pt x="72" y="116"/>
                  </a:cubicBezTo>
                  <a:cubicBezTo>
                    <a:pt x="81" y="116"/>
                    <a:pt x="88" y="114"/>
                    <a:pt x="94" y="110"/>
                  </a:cubicBez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0" name="Freeform 81"/>
            <p:cNvSpPr>
              <a:spLocks/>
            </p:cNvSpPr>
            <p:nvPr userDrawn="1"/>
          </p:nvSpPr>
          <p:spPr bwMode="auto">
            <a:xfrm>
              <a:off x="11657089" y="2882238"/>
              <a:ext cx="25400" cy="36513"/>
            </a:xfrm>
            <a:custGeom>
              <a:avLst/>
              <a:gdLst>
                <a:gd name="T0" fmla="*/ 6 w 16"/>
                <a:gd name="T1" fmla="*/ 4 h 23"/>
                <a:gd name="T2" fmla="*/ 0 w 16"/>
                <a:gd name="T3" fmla="*/ 4 h 23"/>
                <a:gd name="T4" fmla="*/ 0 w 16"/>
                <a:gd name="T5" fmla="*/ 0 h 23"/>
                <a:gd name="T6" fmla="*/ 16 w 16"/>
                <a:gd name="T7" fmla="*/ 0 h 23"/>
                <a:gd name="T8" fmla="*/ 16 w 16"/>
                <a:gd name="T9" fmla="*/ 4 h 23"/>
                <a:gd name="T10" fmla="*/ 10 w 16"/>
                <a:gd name="T11" fmla="*/ 4 h 23"/>
                <a:gd name="T12" fmla="*/ 10 w 16"/>
                <a:gd name="T13" fmla="*/ 23 h 23"/>
                <a:gd name="T14" fmla="*/ 6 w 16"/>
                <a:gd name="T15" fmla="*/ 23 h 23"/>
                <a:gd name="T16" fmla="*/ 6 w 16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1" name="Freeform 82"/>
            <p:cNvSpPr>
              <a:spLocks/>
            </p:cNvSpPr>
            <p:nvPr userDrawn="1"/>
          </p:nvSpPr>
          <p:spPr bwMode="auto">
            <a:xfrm>
              <a:off x="11685664" y="2882238"/>
              <a:ext cx="25400" cy="36513"/>
            </a:xfrm>
            <a:custGeom>
              <a:avLst/>
              <a:gdLst>
                <a:gd name="T0" fmla="*/ 6 w 16"/>
                <a:gd name="T1" fmla="*/ 4 h 23"/>
                <a:gd name="T2" fmla="*/ 0 w 16"/>
                <a:gd name="T3" fmla="*/ 4 h 23"/>
                <a:gd name="T4" fmla="*/ 0 w 16"/>
                <a:gd name="T5" fmla="*/ 0 h 23"/>
                <a:gd name="T6" fmla="*/ 16 w 16"/>
                <a:gd name="T7" fmla="*/ 0 h 23"/>
                <a:gd name="T8" fmla="*/ 16 w 16"/>
                <a:gd name="T9" fmla="*/ 4 h 23"/>
                <a:gd name="T10" fmla="*/ 11 w 16"/>
                <a:gd name="T11" fmla="*/ 4 h 23"/>
                <a:gd name="T12" fmla="*/ 11 w 16"/>
                <a:gd name="T13" fmla="*/ 23 h 23"/>
                <a:gd name="T14" fmla="*/ 6 w 16"/>
                <a:gd name="T15" fmla="*/ 23 h 23"/>
                <a:gd name="T16" fmla="*/ 6 w 16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23"/>
                  </a:lnTo>
                  <a:lnTo>
                    <a:pt x="6" y="2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2" name="Freeform 83"/>
            <p:cNvSpPr>
              <a:spLocks/>
            </p:cNvSpPr>
            <p:nvPr userDrawn="1"/>
          </p:nvSpPr>
          <p:spPr bwMode="auto">
            <a:xfrm>
              <a:off x="11717414" y="2882238"/>
              <a:ext cx="20638" cy="36513"/>
            </a:xfrm>
            <a:custGeom>
              <a:avLst/>
              <a:gdLst>
                <a:gd name="T0" fmla="*/ 0 w 13"/>
                <a:gd name="T1" fmla="*/ 0 h 23"/>
                <a:gd name="T2" fmla="*/ 13 w 13"/>
                <a:gd name="T3" fmla="*/ 0 h 23"/>
                <a:gd name="T4" fmla="*/ 13 w 13"/>
                <a:gd name="T5" fmla="*/ 4 h 23"/>
                <a:gd name="T6" fmla="*/ 5 w 13"/>
                <a:gd name="T7" fmla="*/ 4 h 23"/>
                <a:gd name="T8" fmla="*/ 5 w 13"/>
                <a:gd name="T9" fmla="*/ 8 h 23"/>
                <a:gd name="T10" fmla="*/ 13 w 13"/>
                <a:gd name="T11" fmla="*/ 8 h 23"/>
                <a:gd name="T12" fmla="*/ 13 w 13"/>
                <a:gd name="T13" fmla="*/ 13 h 23"/>
                <a:gd name="T14" fmla="*/ 5 w 13"/>
                <a:gd name="T15" fmla="*/ 13 h 23"/>
                <a:gd name="T16" fmla="*/ 5 w 13"/>
                <a:gd name="T17" fmla="*/ 18 h 23"/>
                <a:gd name="T18" fmla="*/ 13 w 13"/>
                <a:gd name="T19" fmla="*/ 18 h 23"/>
                <a:gd name="T20" fmla="*/ 13 w 13"/>
                <a:gd name="T21" fmla="*/ 23 h 23"/>
                <a:gd name="T22" fmla="*/ 0 w 13"/>
                <a:gd name="T23" fmla="*/ 23 h 23"/>
                <a:gd name="T24" fmla="*/ 0 w 13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5" y="4"/>
                  </a:lnTo>
                  <a:lnTo>
                    <a:pt x="5" y="8"/>
                  </a:lnTo>
                  <a:lnTo>
                    <a:pt x="13" y="8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13" y="18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3" name="Freeform 84"/>
            <p:cNvSpPr>
              <a:spLocks/>
            </p:cNvSpPr>
            <p:nvPr userDrawn="1"/>
          </p:nvSpPr>
          <p:spPr bwMode="auto">
            <a:xfrm>
              <a:off x="11745989" y="2882238"/>
              <a:ext cx="33338" cy="36513"/>
            </a:xfrm>
            <a:custGeom>
              <a:avLst/>
              <a:gdLst>
                <a:gd name="T0" fmla="*/ 0 w 128"/>
                <a:gd name="T1" fmla="*/ 0 h 136"/>
                <a:gd name="T2" fmla="*/ 30 w 128"/>
                <a:gd name="T3" fmla="*/ 0 h 136"/>
                <a:gd name="T4" fmla="*/ 90 w 128"/>
                <a:gd name="T5" fmla="*/ 79 h 136"/>
                <a:gd name="T6" fmla="*/ 102 w 128"/>
                <a:gd name="T7" fmla="*/ 103 h 136"/>
                <a:gd name="T8" fmla="*/ 101 w 128"/>
                <a:gd name="T9" fmla="*/ 89 h 136"/>
                <a:gd name="T10" fmla="*/ 100 w 128"/>
                <a:gd name="T11" fmla="*/ 76 h 136"/>
                <a:gd name="T12" fmla="*/ 100 w 128"/>
                <a:gd name="T13" fmla="*/ 0 h 136"/>
                <a:gd name="T14" fmla="*/ 128 w 128"/>
                <a:gd name="T15" fmla="*/ 0 h 136"/>
                <a:gd name="T16" fmla="*/ 128 w 128"/>
                <a:gd name="T17" fmla="*/ 136 h 136"/>
                <a:gd name="T18" fmla="*/ 100 w 128"/>
                <a:gd name="T19" fmla="*/ 136 h 136"/>
                <a:gd name="T20" fmla="*/ 38 w 128"/>
                <a:gd name="T21" fmla="*/ 55 h 136"/>
                <a:gd name="T22" fmla="*/ 26 w 128"/>
                <a:gd name="T23" fmla="*/ 31 h 136"/>
                <a:gd name="T24" fmla="*/ 28 w 128"/>
                <a:gd name="T25" fmla="*/ 45 h 136"/>
                <a:gd name="T26" fmla="*/ 28 w 128"/>
                <a:gd name="T27" fmla="*/ 58 h 136"/>
                <a:gd name="T28" fmla="*/ 28 w 128"/>
                <a:gd name="T29" fmla="*/ 136 h 136"/>
                <a:gd name="T30" fmla="*/ 0 w 128"/>
                <a:gd name="T31" fmla="*/ 136 h 136"/>
                <a:gd name="T32" fmla="*/ 0 w 128"/>
                <a:gd name="T3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136">
                  <a:moveTo>
                    <a:pt x="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4" y="84"/>
                    <a:pt x="98" y="92"/>
                    <a:pt x="102" y="103"/>
                  </a:cubicBezTo>
                  <a:cubicBezTo>
                    <a:pt x="101" y="98"/>
                    <a:pt x="101" y="93"/>
                    <a:pt x="101" y="89"/>
                  </a:cubicBezTo>
                  <a:cubicBezTo>
                    <a:pt x="100" y="85"/>
                    <a:pt x="100" y="81"/>
                    <a:pt x="100" y="7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5" y="51"/>
                    <a:pt x="31" y="43"/>
                    <a:pt x="26" y="31"/>
                  </a:cubicBezTo>
                  <a:cubicBezTo>
                    <a:pt x="27" y="37"/>
                    <a:pt x="27" y="41"/>
                    <a:pt x="28" y="45"/>
                  </a:cubicBezTo>
                  <a:cubicBezTo>
                    <a:pt x="28" y="49"/>
                    <a:pt x="28" y="54"/>
                    <a:pt x="28" y="5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0" y="136"/>
                    <a:pt x="0" y="136"/>
                    <a:pt x="0" y="1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D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03319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  <p:sldLayoutId id="2147484185" r:id="rId17"/>
    <p:sldLayoutId id="2147484186" r:id="rId18"/>
    <p:sldLayoutId id="2147484187" r:id="rId19"/>
    <p:sldLayoutId id="2147484188" r:id="rId20"/>
    <p:sldLayoutId id="2147484189" r:id="rId21"/>
    <p:sldLayoutId id="2147484190" r:id="rId22"/>
    <p:sldLayoutId id="2147484191" r:id="rId23"/>
    <p:sldLayoutId id="2147484192" r:id="rId24"/>
    <p:sldLayoutId id="2147484193" r:id="rId25"/>
    <p:sldLayoutId id="2147484194" r:id="rId26"/>
    <p:sldLayoutId id="2147484195" r:id="rId27"/>
    <p:sldLayoutId id="2147484196" r:id="rId28"/>
    <p:sldLayoutId id="2147484197" r:id="rId29"/>
    <p:sldLayoutId id="2147484198" r:id="rId30"/>
    <p:sldLayoutId id="2147484199" r:id="rId31"/>
    <p:sldLayoutId id="2147484200" r:id="rId32"/>
    <p:sldLayoutId id="2147484201" r:id="rId33"/>
    <p:sldLayoutId id="2147484202" r:id="rId34"/>
    <p:sldLayoutId id="2147484203" r:id="rId35"/>
    <p:sldLayoutId id="2147484204" r:id="rId36"/>
    <p:sldLayoutId id="2147484205" r:id="rId37"/>
    <p:sldLayoutId id="2147484206" r:id="rId38"/>
    <p:sldLayoutId id="2147484207" r:id="rId39"/>
    <p:sldLayoutId id="2147484208" r:id="rId40"/>
    <p:sldLayoutId id="2147484209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3552">
          <p15:clr>
            <a:srgbClr val="F26B43"/>
          </p15:clr>
        </p15:guide>
        <p15:guide id="9" orient="horz" pos="2996">
          <p15:clr>
            <a:srgbClr val="F26B43"/>
          </p15:clr>
        </p15:guide>
        <p15:guide id="10" orient="horz" pos="2438">
          <p15:clr>
            <a:srgbClr val="F26B43"/>
          </p15:clr>
        </p15:guide>
        <p15:guide id="11" orient="horz" pos="1882">
          <p15:clr>
            <a:srgbClr val="F26B43"/>
          </p15:clr>
        </p15:guide>
        <p15:guide id="12" orient="horz" pos="1324">
          <p15:clr>
            <a:srgbClr val="F26B43"/>
          </p15:clr>
        </p15:guide>
        <p15:guide id="13" orient="horz" pos="768">
          <p15:clr>
            <a:srgbClr val="F26B43"/>
          </p15:clr>
        </p15:guide>
        <p15:guide id="14" pos="3840">
          <p15:clr>
            <a:srgbClr val="F26B43"/>
          </p15:clr>
        </p15:guide>
        <p15:guide id="15" pos="770">
          <p15:clr>
            <a:srgbClr val="F26B43"/>
          </p15:clr>
        </p15:guide>
        <p15:guide id="16" pos="1382">
          <p15:clr>
            <a:srgbClr val="F26B43"/>
          </p15:clr>
        </p15:guide>
        <p15:guide id="17" pos="1998">
          <p15:clr>
            <a:srgbClr val="F26B43"/>
          </p15:clr>
        </p15:guide>
        <p15:guide id="18" pos="2612">
          <p15:clr>
            <a:srgbClr val="F26B43"/>
          </p15:clr>
        </p15:guide>
        <p15:guide id="19" pos="3226">
          <p15:clr>
            <a:srgbClr val="F26B43"/>
          </p15:clr>
        </p15:guide>
        <p15:guide id="20" pos="4454">
          <p15:clr>
            <a:srgbClr val="F26B43"/>
          </p15:clr>
        </p15:guide>
        <p15:guide id="21" pos="5070">
          <p15:clr>
            <a:srgbClr val="F26B43"/>
          </p15:clr>
        </p15:guide>
        <p15:guide id="22" pos="5682">
          <p15:clr>
            <a:srgbClr val="F26B43"/>
          </p15:clr>
        </p15:guide>
        <p15:guide id="23" pos="6298">
          <p15:clr>
            <a:srgbClr val="F26B43"/>
          </p15:clr>
        </p15:guide>
        <p15:guide id="24" pos="6912">
          <p15:clr>
            <a:srgbClr val="F26B43"/>
          </p15:clr>
        </p15:guide>
        <p15:guide id="25" pos="6602">
          <p15:clr>
            <a:srgbClr val="F26B43"/>
          </p15:clr>
        </p15:guide>
        <p15:guide id="26" pos="5990">
          <p15:clr>
            <a:srgbClr val="F26B43"/>
          </p15:clr>
        </p15:guide>
        <p15:guide id="27" pos="5376">
          <p15:clr>
            <a:srgbClr val="F26B43"/>
          </p15:clr>
        </p15:guide>
        <p15:guide id="28" pos="4762">
          <p15:clr>
            <a:srgbClr val="F26B43"/>
          </p15:clr>
        </p15:guide>
        <p15:guide id="29" pos="4146">
          <p15:clr>
            <a:srgbClr val="F26B43"/>
          </p15:clr>
        </p15:guide>
        <p15:guide id="30" pos="3530">
          <p15:clr>
            <a:srgbClr val="F26B43"/>
          </p15:clr>
        </p15:guide>
        <p15:guide id="31" pos="2916">
          <p15:clr>
            <a:srgbClr val="F26B43"/>
          </p15:clr>
        </p15:guide>
        <p15:guide id="32" pos="2304">
          <p15:clr>
            <a:srgbClr val="F26B43"/>
          </p15:clr>
        </p15:guide>
        <p15:guide id="33" pos="1688">
          <p15:clr>
            <a:srgbClr val="F26B43"/>
          </p15:clr>
        </p15:guide>
        <p15:guide id="34" pos="10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tshållare för rubrik 1">
            <a:extLst>
              <a:ext uri="{FF2B5EF4-FFF2-40B4-BE49-F238E27FC236}">
                <a16:creationId xmlns:a16="http://schemas.microsoft.com/office/drawing/2014/main" id="{704D17B7-06F1-4858-94D0-3726DD7D5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3075" name="Platshållare för text 2">
            <a:extLst>
              <a:ext uri="{FF2B5EF4-FFF2-40B4-BE49-F238E27FC236}">
                <a16:creationId xmlns:a16="http://schemas.microsoft.com/office/drawing/2014/main" id="{06AFA7CB-30DE-42E7-9AB3-9E707BAB5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82BC0C-09B1-4EE9-9214-FFC350BFE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7522DB-20ED-4D9C-A9F1-E98892415C9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95DAD3D-1437-45BB-A3BB-C6B9B807D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982A01-91B3-4017-A6E0-77B0C00AF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F32808-2582-45F8-B5F1-14F7D144FDE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079" name="Bildobjekt 7">
            <a:extLst>
              <a:ext uri="{FF2B5EF4-FFF2-40B4-BE49-F238E27FC236}">
                <a16:creationId xmlns:a16="http://schemas.microsoft.com/office/drawing/2014/main" id="{CAF756DC-6FAA-4B89-B642-75635173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rubrik 1">
            <a:extLst>
              <a:ext uri="{FF2B5EF4-FFF2-40B4-BE49-F238E27FC236}">
                <a16:creationId xmlns:a16="http://schemas.microsoft.com/office/drawing/2014/main" id="{0B6EF435-8DCE-41D5-8173-7710EB342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4099" name="Platshållare för text 2">
            <a:extLst>
              <a:ext uri="{FF2B5EF4-FFF2-40B4-BE49-F238E27FC236}">
                <a16:creationId xmlns:a16="http://schemas.microsoft.com/office/drawing/2014/main" id="{6B7D1C81-5AF4-4EFB-9AF7-A77511787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183FD8-A03D-420B-BBA8-E6BFCB890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22FF4D-2BF6-42F6-940F-F14E3FF92C97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EDB9F7-B24B-4951-A523-18609CE8C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51F1A9-5D27-41F6-BE97-3AA23468E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94B8F7-4763-42CA-A89E-B21D0228EE7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4103" name="Bildobjekt 7">
            <a:extLst>
              <a:ext uri="{FF2B5EF4-FFF2-40B4-BE49-F238E27FC236}">
                <a16:creationId xmlns:a16="http://schemas.microsoft.com/office/drawing/2014/main" id="{9F7D5549-CCBF-4B11-81AE-44E530E7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rubrik 1">
            <a:extLst>
              <a:ext uri="{FF2B5EF4-FFF2-40B4-BE49-F238E27FC236}">
                <a16:creationId xmlns:a16="http://schemas.microsoft.com/office/drawing/2014/main" id="{7CFF76A5-528D-4F9E-9512-BC5746AA5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5123" name="Platshållare för text 2">
            <a:extLst>
              <a:ext uri="{FF2B5EF4-FFF2-40B4-BE49-F238E27FC236}">
                <a16:creationId xmlns:a16="http://schemas.microsoft.com/office/drawing/2014/main" id="{C1D09C4C-2677-4E83-B480-9291B9C96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C42CB8-ADC3-4A0F-8873-BCDD95545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9E3C9E-6085-405E-A4EA-EC7FE604F06A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93DBC4-7A48-49DC-880F-EA8DF4C35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891E9D-FFA4-4442-8175-1273AC039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A6766-6D98-430A-8DF8-29D5D1770C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5127" name="Bildobjekt 7">
            <a:extLst>
              <a:ext uri="{FF2B5EF4-FFF2-40B4-BE49-F238E27FC236}">
                <a16:creationId xmlns:a16="http://schemas.microsoft.com/office/drawing/2014/main" id="{D67E96CB-603A-474B-9D3E-AE2203D3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tshållare för rubrik 1">
            <a:extLst>
              <a:ext uri="{FF2B5EF4-FFF2-40B4-BE49-F238E27FC236}">
                <a16:creationId xmlns:a16="http://schemas.microsoft.com/office/drawing/2014/main" id="{49CEFAC6-C181-4A03-BD84-012D91EE6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6147" name="Platshållare för text 2">
            <a:extLst>
              <a:ext uri="{FF2B5EF4-FFF2-40B4-BE49-F238E27FC236}">
                <a16:creationId xmlns:a16="http://schemas.microsoft.com/office/drawing/2014/main" id="{DC3D2116-0235-4672-B6FF-37B96B758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5B851A-5159-40A2-9D0F-8C249D320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D3390C-A6C9-4B98-9D42-C856650F5AE4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F80F25-ED9B-4E40-B1A2-26BFD7767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4878D4-C74D-4610-85DC-0BF0F4115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A1D3B8-1F76-4C76-9DDF-B295CA464F3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6151" name="Bildobjekt 7">
            <a:extLst>
              <a:ext uri="{FF2B5EF4-FFF2-40B4-BE49-F238E27FC236}">
                <a16:creationId xmlns:a16="http://schemas.microsoft.com/office/drawing/2014/main" id="{22734017-3BD5-4765-B59A-ADB48247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tshållare för rubrik 1">
            <a:extLst>
              <a:ext uri="{FF2B5EF4-FFF2-40B4-BE49-F238E27FC236}">
                <a16:creationId xmlns:a16="http://schemas.microsoft.com/office/drawing/2014/main" id="{E4C93199-F752-4879-98D3-9D20F69DC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7171" name="Platshållare för text 2">
            <a:extLst>
              <a:ext uri="{FF2B5EF4-FFF2-40B4-BE49-F238E27FC236}">
                <a16:creationId xmlns:a16="http://schemas.microsoft.com/office/drawing/2014/main" id="{FEAE0437-4326-41D3-99C2-385A88BEA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E43300-76C7-42AC-8075-7365CEA62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5F5A4F-A925-4A3C-B3F8-A731B03E22CF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121476-2255-4DA9-BC42-EEF1344DE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B4049E-B1EA-449A-8642-7A5DF5CF2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A0871D-B2E8-4E8F-BEDB-439AA5F9C0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7175" name="Bildobjekt 7">
            <a:extLst>
              <a:ext uri="{FF2B5EF4-FFF2-40B4-BE49-F238E27FC236}">
                <a16:creationId xmlns:a16="http://schemas.microsoft.com/office/drawing/2014/main" id="{25901B07-CA77-4E34-9BFE-1B1888D9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tshållare för rubrik 1">
            <a:extLst>
              <a:ext uri="{FF2B5EF4-FFF2-40B4-BE49-F238E27FC236}">
                <a16:creationId xmlns:a16="http://schemas.microsoft.com/office/drawing/2014/main" id="{29CA00A3-F320-4302-8F87-95B1DB97B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8195" name="Platshållare för text 2">
            <a:extLst>
              <a:ext uri="{FF2B5EF4-FFF2-40B4-BE49-F238E27FC236}">
                <a16:creationId xmlns:a16="http://schemas.microsoft.com/office/drawing/2014/main" id="{A853CE84-0A30-48BE-B147-296DC1D7D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826D41-DA5C-4626-8B66-F38B64850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919086-7B55-448B-A7D5-42DFE512C110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39A21-009D-41EF-8F08-77A254BEE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E19A03-B12F-4325-8D1C-D457D80E0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230EB4-35CB-4381-B447-F0DA7247803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8199" name="Bildobjekt 7">
            <a:extLst>
              <a:ext uri="{FF2B5EF4-FFF2-40B4-BE49-F238E27FC236}">
                <a16:creationId xmlns:a16="http://schemas.microsoft.com/office/drawing/2014/main" id="{B8BCF909-869A-4E43-9F31-AD224BCA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tshållare för rubrik 1">
            <a:extLst>
              <a:ext uri="{FF2B5EF4-FFF2-40B4-BE49-F238E27FC236}">
                <a16:creationId xmlns:a16="http://schemas.microsoft.com/office/drawing/2014/main" id="{272F82C5-51C6-4F68-A474-5131B1F2F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mall för rubrikformat</a:t>
            </a:r>
          </a:p>
        </p:txBody>
      </p:sp>
      <p:sp>
        <p:nvSpPr>
          <p:cNvPr id="9219" name="Platshållare för text 2">
            <a:extLst>
              <a:ext uri="{FF2B5EF4-FFF2-40B4-BE49-F238E27FC236}">
                <a16:creationId xmlns:a16="http://schemas.microsoft.com/office/drawing/2014/main" id="{1BE10CA1-5AC9-4E56-8173-4F7271800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E9FEF4-3431-4D9E-80FE-12AF75113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59135A-2841-433D-9F72-0C0337A0DFE6}" type="datetimeFigureOut">
              <a:rPr lang="sv-SE"/>
              <a:pPr>
                <a:defRPr/>
              </a:pPr>
              <a:t>2023-12-05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9E8D19E-5FAF-48FF-831E-045318DD1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CE2318-D6A3-4EB4-9126-4D99F353C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2B5DE2-5039-4970-99A5-E69B8A01BE3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9223" name="Bildobjekt 7">
            <a:extLst>
              <a:ext uri="{FF2B5EF4-FFF2-40B4-BE49-F238E27FC236}">
                <a16:creationId xmlns:a16="http://schemas.microsoft.com/office/drawing/2014/main" id="{4E1DE47F-FE61-434F-819D-2B0D7536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tea.se/halsoslingor" TargetMode="External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986BB70D-78B4-C54F-29C1-0E7D73F1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0" t="28210" r="2469" b="34140"/>
          <a:stretch/>
        </p:blipFill>
        <p:spPr>
          <a:xfrm>
            <a:off x="5984240" y="1544321"/>
            <a:ext cx="6035040" cy="17475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1E2264-AAC1-5AA7-6899-8BD23B71180A}"/>
              </a:ext>
            </a:extLst>
          </p:cNvPr>
          <p:cNvSpPr txBox="1"/>
          <p:nvPr/>
        </p:nvSpPr>
        <p:spPr>
          <a:xfrm>
            <a:off x="5984240" y="3376510"/>
            <a:ext cx="5105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Naturaktivitet på recept </a:t>
            </a:r>
            <a:r>
              <a:rPr lang="sv-SE" sz="3200" dirty="0" err="1">
                <a:solidFill>
                  <a:schemeClr val="bg1"/>
                </a:solidFill>
              </a:rPr>
              <a:t>NaR</a:t>
            </a:r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Pensionärsrådet den 5 dec 2023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Kultur, park fritid, Piteå kommun</a:t>
            </a:r>
          </a:p>
          <a:p>
            <a:r>
              <a:rPr lang="sv-SE" dirty="0">
                <a:solidFill>
                  <a:schemeClr val="bg1"/>
                </a:solidFill>
              </a:rPr>
              <a:t>Piteå Hälsocentral</a:t>
            </a:r>
          </a:p>
        </p:txBody>
      </p:sp>
    </p:spTree>
    <p:extLst>
      <p:ext uri="{BB962C8B-B14F-4D97-AF65-F5344CB8AC3E}">
        <p14:creationId xmlns:p14="http://schemas.microsoft.com/office/powerpoint/2010/main" val="146746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AC4073C-0DE8-D5A3-8A91-CDEDFD84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680"/>
            <a:ext cx="10515600" cy="721453"/>
          </a:xfrm>
        </p:spPr>
        <p:txBody>
          <a:bodyPr/>
          <a:lstStyle/>
          <a:p>
            <a:r>
              <a:rPr lang="sv-SE" dirty="0"/>
              <a:t>FOLDER, FLYER OCH SKYLTAR</a:t>
            </a: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D93F9E6-B902-DD0E-0298-F5D709EF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24" y="2662221"/>
            <a:ext cx="2569826" cy="3636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339960CB-DEC3-6EB5-8DAE-0A6F9CB9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50" y="2662221"/>
            <a:ext cx="2569826" cy="3636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CDB9DE1D-3C43-5F5C-0812-006E5DFD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478" y="2662220"/>
            <a:ext cx="5146286" cy="3636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dobjekt 10" descr="En bild som visar text, visitkort, skärmbild&#10;&#10;Automatiskt genererad beskrivning">
            <a:extLst>
              <a:ext uri="{FF2B5EF4-FFF2-40B4-BE49-F238E27FC236}">
                <a16:creationId xmlns:a16="http://schemas.microsoft.com/office/drawing/2014/main" id="{E7B9C356-4956-E281-161F-54D6B5AD9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8" t="27657" r="7610" b="27300"/>
          <a:stretch/>
        </p:blipFill>
        <p:spPr>
          <a:xfrm>
            <a:off x="9067088" y="457605"/>
            <a:ext cx="2731362" cy="20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räd, utomhus, mark, himmel&#10;&#10;Automatiskt genererad beskrivning">
            <a:extLst>
              <a:ext uri="{FF2B5EF4-FFF2-40B4-BE49-F238E27FC236}">
                <a16:creationId xmlns:a16="http://schemas.microsoft.com/office/drawing/2014/main" id="{282B58B1-A5DC-06B6-E8E0-443290465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2016590"/>
            <a:ext cx="12192000" cy="16256001"/>
          </a:xfr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F0A1BA8-A46C-8C79-FAFF-2F3AA0479C9C}"/>
              </a:ext>
            </a:extLst>
          </p:cNvPr>
          <p:cNvSpPr txBox="1"/>
          <p:nvPr/>
        </p:nvSpPr>
        <p:spPr>
          <a:xfrm>
            <a:off x="811730" y="240632"/>
            <a:ext cx="528427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VANDRINGENS DAG 10/9 2022</a:t>
            </a:r>
          </a:p>
        </p:txBody>
      </p:sp>
      <p:pic>
        <p:nvPicPr>
          <p:cNvPr id="3" name="IMG_2767">
            <a:hlinkClick r:id="" action="ppaction://media"/>
            <a:extLst>
              <a:ext uri="{FF2B5EF4-FFF2-40B4-BE49-F238E27FC236}">
                <a16:creationId xmlns:a16="http://schemas.microsoft.com/office/drawing/2014/main" id="{C1CA0EF5-C91F-FE10-669F-7C93156E6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2553" y="676039"/>
            <a:ext cx="2326660" cy="13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1C1E2264-AAC1-5AA7-6899-8BD23B71180A}"/>
              </a:ext>
            </a:extLst>
          </p:cNvPr>
          <p:cNvSpPr txBox="1"/>
          <p:nvPr/>
        </p:nvSpPr>
        <p:spPr>
          <a:xfrm>
            <a:off x="6581006" y="1624712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67280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3962184D-63E9-53B1-D1A2-076C9AE89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406" y="2803376"/>
            <a:ext cx="9755187" cy="1057672"/>
          </a:xfrm>
        </p:spPr>
        <p:txBody>
          <a:bodyPr/>
          <a:lstStyle/>
          <a:p>
            <a:r>
              <a:rPr lang="sv-SE" dirty="0"/>
              <a:t>Hälsoslingor och </a:t>
            </a:r>
            <a:r>
              <a:rPr lang="sv-SE" dirty="0" err="1"/>
              <a:t>NaR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F3C7170-4739-EFC5-73D7-AC2B327C0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33C6296-5F63-771E-508B-86947A35E72C}"/>
              </a:ext>
            </a:extLst>
          </p:cNvPr>
          <p:cNvSpPr txBox="1"/>
          <p:nvPr/>
        </p:nvSpPr>
        <p:spPr>
          <a:xfrm>
            <a:off x="1631504" y="3861048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Piteå hälsocentral</a:t>
            </a:r>
          </a:p>
        </p:txBody>
      </p:sp>
    </p:spTree>
    <p:extLst>
      <p:ext uri="{BB962C8B-B14F-4D97-AF65-F5344CB8AC3E}">
        <p14:creationId xmlns:p14="http://schemas.microsoft.com/office/powerpoint/2010/main" val="233350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048BCC1-9BA9-B628-CB70-8BABA9476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1464" y="692696"/>
            <a:ext cx="4386262" cy="164496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9400" b="1" dirty="0">
                <a:solidFill>
                  <a:schemeClr val="tx2"/>
                </a:solidFill>
              </a:rPr>
              <a:t>Vem är jag?</a:t>
            </a:r>
            <a:br>
              <a:rPr lang="sv-SE" sz="5500" b="1" dirty="0"/>
            </a:br>
            <a:endParaRPr lang="sv-SE" sz="5500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775C0C-2161-D734-5B27-60B7D08DEE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10" name="Bild 9" descr="Förvirrad person med hel fyllning">
            <a:extLst>
              <a:ext uri="{FF2B5EF4-FFF2-40B4-BE49-F238E27FC236}">
                <a16:creationId xmlns:a16="http://schemas.microsoft.com/office/drawing/2014/main" id="{A0B31BDF-8FD7-73B1-4C0E-D628CBC7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3788" y="2796949"/>
            <a:ext cx="2257400" cy="2257400"/>
          </a:xfrm>
          <a:prstGeom prst="rect">
            <a:avLst/>
          </a:prstGeom>
        </p:spPr>
      </p:pic>
      <p:pic>
        <p:nvPicPr>
          <p:cNvPr id="11" name="Bild 10" descr="Frågetecken med hel fyllning">
            <a:extLst>
              <a:ext uri="{FF2B5EF4-FFF2-40B4-BE49-F238E27FC236}">
                <a16:creationId xmlns:a16="http://schemas.microsoft.com/office/drawing/2014/main" id="{B2A619E0-A845-E860-8132-44D1CADDF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8004" y="1340768"/>
            <a:ext cx="1468968" cy="1296144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1199456" y="2372667"/>
            <a:ext cx="56886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ABE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Johanna Lundberg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 Hälsovägledare VO Södra Norrbotten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Hälsofrämjande + sjukdomsförebyggande arbete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ABE1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33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048BCC1-9BA9-B628-CB70-8BABA9476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7833" y="606027"/>
            <a:ext cx="4968552" cy="44148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4400" b="1" dirty="0">
                <a:solidFill>
                  <a:schemeClr val="accent1"/>
                </a:solidFill>
              </a:rPr>
              <a:t>Hälsovinster med naturvistelse</a:t>
            </a:r>
          </a:p>
          <a:p>
            <a:pPr marL="0" indent="0">
              <a:lnSpc>
                <a:spcPct val="100000"/>
              </a:lnSpc>
              <a:buNone/>
            </a:pPr>
            <a:endParaRPr lang="sv-SE" sz="5500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775C0C-2161-D734-5B27-60B7D08DEE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1152454-702C-7A32-236A-EF5ED03257A1}"/>
              </a:ext>
            </a:extLst>
          </p:cNvPr>
          <p:cNvSpPr txBox="1"/>
          <p:nvPr/>
        </p:nvSpPr>
        <p:spPr>
          <a:xfrm>
            <a:off x="1269417" y="2396075"/>
            <a:ext cx="3359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Minskad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Förbättrad koncentrationsförmåga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Lindring av depression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Ökad livslängd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Bild 5" descr="Cirkel med vänsterpil med hel fyllning">
            <a:extLst>
              <a:ext uri="{FF2B5EF4-FFF2-40B4-BE49-F238E27FC236}">
                <a16:creationId xmlns:a16="http://schemas.microsoft.com/office/drawing/2014/main" id="{16761FF9-F939-385F-FE95-C0C9D5B12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0745" y="2348880"/>
            <a:ext cx="432048" cy="43204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FDBFAEA-0178-19D5-A48E-85915D034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r="31938"/>
          <a:stretch/>
        </p:blipFill>
        <p:spPr>
          <a:xfrm>
            <a:off x="5735960" y="-23753"/>
            <a:ext cx="6456040" cy="7046640"/>
          </a:xfrm>
          <a:prstGeom prst="rect">
            <a:avLst/>
          </a:prstGeom>
        </p:spPr>
      </p:pic>
      <p:pic>
        <p:nvPicPr>
          <p:cNvPr id="2" name="Bild 1" descr="Cirkel med vänsterpil med hel fyllning">
            <a:extLst>
              <a:ext uri="{FF2B5EF4-FFF2-40B4-BE49-F238E27FC236}">
                <a16:creationId xmlns:a16="http://schemas.microsoft.com/office/drawing/2014/main" id="{8AABD07C-A96A-DBA0-E2D8-FA9D22944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0745" y="3033663"/>
            <a:ext cx="432048" cy="432048"/>
          </a:xfrm>
          <a:prstGeom prst="rect">
            <a:avLst/>
          </a:prstGeom>
        </p:spPr>
      </p:pic>
      <p:pic>
        <p:nvPicPr>
          <p:cNvPr id="8" name="Bild 1" descr="Cirkel med vänsterpil med hel fyllning">
            <a:extLst>
              <a:ext uri="{FF2B5EF4-FFF2-40B4-BE49-F238E27FC236}">
                <a16:creationId xmlns:a16="http://schemas.microsoft.com/office/drawing/2014/main" id="{8AABD07C-A96A-DBA0-E2D8-FA9D22944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7833" y="3752469"/>
            <a:ext cx="432048" cy="432048"/>
          </a:xfrm>
          <a:prstGeom prst="rect">
            <a:avLst/>
          </a:prstGeom>
        </p:spPr>
      </p:pic>
      <p:pic>
        <p:nvPicPr>
          <p:cNvPr id="9" name="Bild 1" descr="Cirkel med vänsterpil med hel fyllning">
            <a:extLst>
              <a:ext uri="{FF2B5EF4-FFF2-40B4-BE49-F238E27FC236}">
                <a16:creationId xmlns:a16="http://schemas.microsoft.com/office/drawing/2014/main" id="{8AABD07C-A96A-DBA0-E2D8-FA9D22944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7833" y="431982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regnbåge, natur, himmel, utomhus&#10;&#10;Automatiskt genererad beskrivning">
            <a:extLst>
              <a:ext uri="{FF2B5EF4-FFF2-40B4-BE49-F238E27FC236}">
                <a16:creationId xmlns:a16="http://schemas.microsoft.com/office/drawing/2014/main" id="{349EFA81-D920-17EA-A0CD-2DCFAA55E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/>
          <a:stretch/>
        </p:blipFill>
        <p:spPr>
          <a:xfrm>
            <a:off x="0" y="0"/>
            <a:ext cx="12192000" cy="7092504"/>
          </a:xfrm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D75F285-6F04-8A7E-7994-2696D95A23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9019EE8D-4498-4177-2837-983DFA38E61B}"/>
              </a:ext>
            </a:extLst>
          </p:cNvPr>
          <p:cNvSpPr/>
          <p:nvPr/>
        </p:nvSpPr>
        <p:spPr>
          <a:xfrm>
            <a:off x="1703512" y="2204864"/>
            <a:ext cx="2376264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57EA27C-EAAB-C712-D119-03B35F2C3BB4}"/>
              </a:ext>
            </a:extLst>
          </p:cNvPr>
          <p:cNvSpPr txBox="1"/>
          <p:nvPr/>
        </p:nvSpPr>
        <p:spPr>
          <a:xfrm>
            <a:off x="1847528" y="321686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ABE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Fysioterapeut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B42A8E72-FEFD-FD72-AC5C-8C357B966880}"/>
              </a:ext>
            </a:extLst>
          </p:cNvPr>
          <p:cNvSpPr/>
          <p:nvPr/>
        </p:nvSpPr>
        <p:spPr>
          <a:xfrm>
            <a:off x="4943872" y="2204864"/>
            <a:ext cx="2448272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1151501-EE0D-F1A4-7A78-0C4F8C3EDBD0}"/>
              </a:ext>
            </a:extLst>
          </p:cNvPr>
          <p:cNvSpPr txBox="1"/>
          <p:nvPr/>
        </p:nvSpPr>
        <p:spPr>
          <a:xfrm>
            <a:off x="4871864" y="3216863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ABE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PSTE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10FDA033-7E5D-2340-8FD6-8F52E41787C8}"/>
              </a:ext>
            </a:extLst>
          </p:cNvPr>
          <p:cNvSpPr/>
          <p:nvPr/>
        </p:nvSpPr>
        <p:spPr>
          <a:xfrm>
            <a:off x="8184232" y="2197359"/>
            <a:ext cx="2376264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7CAC5DF-1114-D760-6E9D-10CA0D961CD7}"/>
              </a:ext>
            </a:extLst>
          </p:cNvPr>
          <p:cNvSpPr txBox="1"/>
          <p:nvPr/>
        </p:nvSpPr>
        <p:spPr>
          <a:xfrm>
            <a:off x="8328248" y="321686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ABE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Livsstilprogram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2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D75F285-6F04-8A7E-7994-2696D95A23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Platshållare för innehåll 6">
            <a:extLst>
              <a:ext uri="{FF2B5EF4-FFF2-40B4-BE49-F238E27FC236}">
                <a16:creationId xmlns:a16="http://schemas.microsoft.com/office/drawing/2014/main" id="{C2A5B8AF-D7DB-B957-FB65-55151C1DE7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7612" y="1219201"/>
            <a:ext cx="5238428" cy="44148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5500" b="1" dirty="0">
                <a:solidFill>
                  <a:schemeClr val="accent1"/>
                </a:solidFill>
              </a:rPr>
              <a:t>Naturaktivitet på recept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2BEE5E0-FAE8-C174-C842-B386A21F59BD}"/>
              </a:ext>
            </a:extLst>
          </p:cNvPr>
          <p:cNvSpPr txBox="1"/>
          <p:nvPr/>
        </p:nvSpPr>
        <p:spPr>
          <a:xfrm>
            <a:off x="1588988" y="3457978"/>
            <a:ext cx="4884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Rutiner som vid fysisk aktivitet på recept,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FaR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Förskrivs av fysioterapeut eller annan leg. vårdpersonal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Ofta naturaktivitet som promenad, cykling eller vandring</a:t>
            </a:r>
          </a:p>
        </p:txBody>
      </p:sp>
      <p:pic>
        <p:nvPicPr>
          <p:cNvPr id="7" name="Bild 6" descr="Cirkel med vänsterpil med hel fyllning">
            <a:extLst>
              <a:ext uri="{FF2B5EF4-FFF2-40B4-BE49-F238E27FC236}">
                <a16:creationId xmlns:a16="http://schemas.microsoft.com/office/drawing/2014/main" id="{F34A3A69-07DB-34C3-3F05-A8A67C9BE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37468" y="3426620"/>
            <a:ext cx="432048" cy="432048"/>
          </a:xfrm>
          <a:prstGeom prst="rect">
            <a:avLst/>
          </a:prstGeom>
        </p:spPr>
      </p:pic>
      <p:pic>
        <p:nvPicPr>
          <p:cNvPr id="13" name="Bildobjekt 12" descr="En bild som visar person, klädsel, utomhus, Människoansikte&#10;&#10;Automatiskt genererad beskrivning">
            <a:extLst>
              <a:ext uri="{FF2B5EF4-FFF2-40B4-BE49-F238E27FC236}">
                <a16:creationId xmlns:a16="http://schemas.microsoft.com/office/drawing/2014/main" id="{975ABD7E-7C0F-DB90-A857-6CF61C056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0"/>
            <a:ext cx="5303912" cy="7959184"/>
          </a:xfrm>
          <a:prstGeom prst="rect">
            <a:avLst/>
          </a:prstGeom>
        </p:spPr>
      </p:pic>
      <p:pic>
        <p:nvPicPr>
          <p:cNvPr id="8" name="Bild 6" descr="Cirkel med vänsterpil med hel fyllning">
            <a:extLst>
              <a:ext uri="{FF2B5EF4-FFF2-40B4-BE49-F238E27FC236}">
                <a16:creationId xmlns:a16="http://schemas.microsoft.com/office/drawing/2014/main" id="{F34A3A69-07DB-34C3-3F05-A8A67C9BE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32499" y="3979592"/>
            <a:ext cx="432048" cy="432048"/>
          </a:xfrm>
          <a:prstGeom prst="rect">
            <a:avLst/>
          </a:prstGeom>
        </p:spPr>
      </p:pic>
      <p:pic>
        <p:nvPicPr>
          <p:cNvPr id="9" name="Bild 6" descr="Cirkel med vänsterpil med hel fyllning">
            <a:extLst>
              <a:ext uri="{FF2B5EF4-FFF2-40B4-BE49-F238E27FC236}">
                <a16:creationId xmlns:a16="http://schemas.microsoft.com/office/drawing/2014/main" id="{F34A3A69-07DB-34C3-3F05-A8A67C9BE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4384" y="4806815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91EEFE8-AF01-11AF-EDBF-77069B04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1219199"/>
            <a:ext cx="9753599" cy="1768475"/>
          </a:xfrm>
        </p:spPr>
        <p:txBody>
          <a:bodyPr anchor="t">
            <a:normAutofit/>
          </a:bodyPr>
          <a:lstStyle/>
          <a:p>
            <a:r>
              <a:rPr lang="sv-SE" sz="4100" dirty="0"/>
              <a:t>Tack för idag!</a:t>
            </a:r>
            <a:endParaRPr lang="sv-SE" sz="4100" b="0" dirty="0"/>
          </a:p>
        </p:txBody>
      </p:sp>
      <p:pic>
        <p:nvPicPr>
          <p:cNvPr id="8" name="Bildobjekt 7" descr="En bild som visar utomhus, moln, himmel, vandra&#10;&#10;Automatiskt genererad beskrivning">
            <a:extLst>
              <a:ext uri="{FF2B5EF4-FFF2-40B4-BE49-F238E27FC236}">
                <a16:creationId xmlns:a16="http://schemas.microsoft.com/office/drawing/2014/main" id="{4A737F77-6E15-F18A-5EC0-87B3D7A69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27175" r="892" b="13045"/>
          <a:stretch/>
        </p:blipFill>
        <p:spPr>
          <a:xfrm>
            <a:off x="1217613" y="1916832"/>
            <a:ext cx="10134972" cy="3960440"/>
          </a:xfrm>
          <a:prstGeom prst="rect">
            <a:avLst/>
          </a:prstGeom>
          <a:noFill/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E9C9DC0-DB43-6D52-0F43-98AE6A86499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208963" y="0"/>
            <a:ext cx="2756630" cy="1212054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9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6960096" y="2472187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Johanna.Lundberg@norrbotten.se</a:t>
            </a:r>
          </a:p>
        </p:txBody>
      </p:sp>
    </p:spTree>
    <p:extLst>
      <p:ext uri="{BB962C8B-B14F-4D97-AF65-F5344CB8AC3E}">
        <p14:creationId xmlns:p14="http://schemas.microsoft.com/office/powerpoint/2010/main" val="1654054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048BCC1-9BA9-B628-CB70-8BABA9476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7612" y="1219201"/>
            <a:ext cx="7254652" cy="44148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5500" b="1" dirty="0">
                <a:solidFill>
                  <a:schemeClr val="accent1"/>
                </a:solidFill>
              </a:rPr>
              <a:t>Forskningsstudie </a:t>
            </a:r>
            <a:r>
              <a:rPr lang="sv-SE" sz="5500" b="1" dirty="0" err="1">
                <a:solidFill>
                  <a:schemeClr val="accent1"/>
                </a:solidFill>
              </a:rPr>
              <a:t>NaR</a:t>
            </a:r>
            <a:endParaRPr lang="sv-SE" sz="5500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775C0C-2161-D734-5B27-60B7D08DEE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7564-E29A-4039-A521-FA633551344B}" type="slidenum">
              <a:rPr kumimoji="0" lang="sv-SE" sz="900" b="0" i="0" u="none" strike="noStrike" kern="1200" cap="none" spc="30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900" b="0" i="0" u="none" strike="noStrike" kern="1200" cap="none" spc="30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1152454-702C-7A32-236A-EF5ED03257A1}"/>
              </a:ext>
            </a:extLst>
          </p:cNvPr>
          <p:cNvSpPr txBox="1"/>
          <p:nvPr/>
        </p:nvSpPr>
        <p:spPr>
          <a:xfrm>
            <a:off x="1643958" y="2564904"/>
            <a:ext cx="3359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Doktorand Gunilla Johansson. LTU, omvårdnad och medicinsk teknik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Stressrelaterad ohälsa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Personers upplevelser av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NaR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41F69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+ hur det främjar deras hälsa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41F69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Bild 5" descr="Cirkel med vänsterpil med hel fyllning">
            <a:extLst>
              <a:ext uri="{FF2B5EF4-FFF2-40B4-BE49-F238E27FC236}">
                <a16:creationId xmlns:a16="http://schemas.microsoft.com/office/drawing/2014/main" id="{16761FF9-F939-385F-FE95-C0C9D5B12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15529" y="2547556"/>
            <a:ext cx="432048" cy="432048"/>
          </a:xfrm>
          <a:prstGeom prst="rect">
            <a:avLst/>
          </a:prstGeom>
        </p:spPr>
      </p:pic>
      <p:pic>
        <p:nvPicPr>
          <p:cNvPr id="8" name="Bild 7" descr="Cirkel med vänsterpil med hel fyllning">
            <a:extLst>
              <a:ext uri="{FF2B5EF4-FFF2-40B4-BE49-F238E27FC236}">
                <a16:creationId xmlns:a16="http://schemas.microsoft.com/office/drawing/2014/main" id="{AECA6690-7BEF-D267-585B-99B6785E7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11910" y="3641541"/>
            <a:ext cx="432048" cy="432048"/>
          </a:xfrm>
          <a:prstGeom prst="rect">
            <a:avLst/>
          </a:prstGeom>
        </p:spPr>
      </p:pic>
      <p:pic>
        <p:nvPicPr>
          <p:cNvPr id="9" name="Bild 8" descr="Cirkel med vänsterpil med hel fyllning">
            <a:extLst>
              <a:ext uri="{FF2B5EF4-FFF2-40B4-BE49-F238E27FC236}">
                <a16:creationId xmlns:a16="http://schemas.microsoft.com/office/drawing/2014/main" id="{12D9599B-E85B-CA09-5DA0-637E23681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15528" y="4159228"/>
            <a:ext cx="432048" cy="432048"/>
          </a:xfrm>
          <a:prstGeom prst="rect">
            <a:avLst/>
          </a:prstGeom>
        </p:spPr>
      </p:pic>
      <p:pic>
        <p:nvPicPr>
          <p:cNvPr id="12" name="Bild 11" descr="Väg (två stift med en stig) kontur">
            <a:extLst>
              <a:ext uri="{FF2B5EF4-FFF2-40B4-BE49-F238E27FC236}">
                <a16:creationId xmlns:a16="http://schemas.microsoft.com/office/drawing/2014/main" id="{118D07D4-E00A-B475-A335-BB02A58B9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015" y="3426620"/>
            <a:ext cx="2833464" cy="2833464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963" y="1855897"/>
            <a:ext cx="265199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1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PILOTPROJEKT </a:t>
            </a:r>
            <a:r>
              <a:rPr lang="sv-SE" dirty="0" err="1"/>
              <a:t>NaR</a:t>
            </a:r>
            <a:r>
              <a:rPr lang="sv-SE" dirty="0"/>
              <a:t> 2021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02372F1-CC52-3F32-608D-8524AE53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59"/>
            <a:ext cx="10515600" cy="3931603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ilotprojektet var ett samarbete mellan Region Norrbotten, Länsstyrelsen och tre kommuner</a:t>
            </a:r>
          </a:p>
          <a:p>
            <a:pPr marL="0" indent="0">
              <a:buNone/>
            </a:pPr>
            <a:r>
              <a:rPr lang="sv-S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Projektets syfte</a:t>
            </a:r>
          </a:p>
          <a:p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örbättra folkhälsan i länet genom att utveckla verktyg för ökad tillgänglighet och att tillvarata naturens förmåga att bidra till ökad fysisk och psykisk hälsa.</a:t>
            </a:r>
          </a:p>
          <a:p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Målgrupperna är både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bofasta och besökare, personer med eller utan funktionsnedsättning, nyanlända med flera. </a:t>
            </a:r>
          </a:p>
          <a:p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tveckla och stärka konceptet Fysisk aktivitet på recept (</a:t>
            </a:r>
            <a:r>
              <a:rPr lang="sv-S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®) till Naturaktivitet på recept (</a:t>
            </a:r>
            <a:r>
              <a:rPr lang="sv-S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8510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PILOTPROJEKT </a:t>
            </a:r>
            <a:r>
              <a:rPr lang="sv-SE" dirty="0" err="1"/>
              <a:t>NaR</a:t>
            </a:r>
            <a:r>
              <a:rPr lang="sv-SE" dirty="0"/>
              <a:t> 2021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02372F1-CC52-3F32-608D-8524AE53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59"/>
            <a:ext cx="10515600" cy="3931603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Framtagande av tillgängliga promenadslingor och rogivande platser i naturen för fysisk och psykisk hälsa</a:t>
            </a:r>
          </a:p>
          <a:p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Urval av 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tillgängliga naturområden med promenadslingor </a:t>
            </a:r>
          </a:p>
          <a:p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Urval av platser lämpliga för avkoppling och psykisk återhämtning. </a:t>
            </a:r>
          </a:p>
          <a:p>
            <a:pPr marL="0" indent="0">
              <a:buNone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2400" dirty="0">
                <a:latin typeface="Calibri" panose="020F0502020204030204" pitchFamily="34" charset="0"/>
              </a:rPr>
              <a:t>De färdiga slingorna och platserna presenteras på plats, digitalt via hemsidan/karta och via tryckt material.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12032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7B5839A-C7A4-7B83-AEDD-521D36C559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13" y="6353138"/>
            <a:ext cx="1618735" cy="290522"/>
          </a:xfrm>
          <a:prstGeom prst="rect">
            <a:avLst/>
          </a:prstGeom>
          <a:noFill/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FF1951D-7994-C464-89C5-E892FA62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7308"/>
          </a:xfrm>
        </p:spPr>
        <p:txBody>
          <a:bodyPr/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 på recept, </a:t>
            </a:r>
            <a:r>
              <a:rPr lang="sv-S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NaR</a:t>
            </a:r>
            <a:endPara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51A3268-EEFF-DCF2-7889-0D3553BE2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3470"/>
            <a:ext cx="4578407" cy="3912973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Evidens hälsofrämjande med vistelse i natur</a:t>
            </a: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Implementering i primärvård, PHC pilot</a:t>
            </a: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Fysisk aktivitet på recept,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-förskrivelse med fokus på naturvistelse (modell Region Västernorrland)</a:t>
            </a: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räd, Mossa, Skog, Solljus">
            <a:extLst>
              <a:ext uri="{FF2B5EF4-FFF2-40B4-BE49-F238E27FC236}">
                <a16:creationId xmlns:a16="http://schemas.microsoft.com/office/drawing/2014/main" id="{3462D240-697D-30C1-7FA6-09EB4526E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134">
            <a:off x="5663828" y="1482811"/>
            <a:ext cx="4075112" cy="2293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DB6EAB0-D506-9822-9645-B0F58843E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3597">
            <a:off x="6684244" y="3881561"/>
            <a:ext cx="2611587" cy="174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56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KLASSIFICERADE HÄLSOSLINGOR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02372F1-CC52-3F32-608D-8524AE53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59"/>
            <a:ext cx="10515600" cy="3931603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Hälsoslingorna har fyra olika graderingar utifrån svårighetsgrad och tillgänglighet. </a:t>
            </a:r>
          </a:p>
          <a:p>
            <a:pPr marL="0" indent="0">
              <a:buNone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2400" b="1" dirty="0">
                <a:solidFill>
                  <a:srgbClr val="B1B05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GRÖN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hälsoslinga – fungerar för i stort sett alla. </a:t>
            </a:r>
            <a:r>
              <a:rPr lang="sv-S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 fysiskt krävande. </a:t>
            </a:r>
          </a:p>
          <a:p>
            <a:pPr marL="0" indent="0">
              <a:buNone/>
            </a:pPr>
            <a:r>
              <a:rPr lang="sv-SE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BLÅ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hälsoslinga – fungerar för gående. </a:t>
            </a:r>
            <a:r>
              <a:rPr lang="sv-S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Kräver viss uthållighet</a:t>
            </a:r>
          </a:p>
          <a:p>
            <a:pPr marL="0" indent="0">
              <a:buNone/>
            </a:pPr>
            <a:r>
              <a:rPr lang="sv-SE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RÖD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hälsoslinga – fungerar för de som går utan problem. </a:t>
            </a:r>
            <a:r>
              <a:rPr lang="sv-S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Kräver viss uthållighet</a:t>
            </a:r>
          </a:p>
          <a:p>
            <a:pPr marL="0" indent="0">
              <a:buNone/>
            </a:pPr>
            <a:r>
              <a:rPr lang="sv-S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SVART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hälsoslinga  – fungerar för spänstiga och </a:t>
            </a:r>
            <a:r>
              <a:rPr lang="sv-S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naturvana</a:t>
            </a: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v-S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Kräver uthållighet </a:t>
            </a:r>
          </a:p>
          <a:p>
            <a:pPr marL="0" indent="0">
              <a:buNone/>
            </a:pPr>
            <a:r>
              <a:rPr lang="sv-S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(Piteå har inga svarta slingor ännu)</a:t>
            </a:r>
          </a:p>
          <a:p>
            <a:pPr marL="0" indent="0">
              <a:buNone/>
            </a:pP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7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HÄLSOSLINGOR I PITEÅ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A29C14FC-4472-B5D0-4AD2-3FB40D5C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469"/>
            <a:ext cx="10548486" cy="3823494"/>
          </a:xfrm>
        </p:spPr>
        <p:txBody>
          <a:bodyPr/>
          <a:lstStyle/>
          <a:p>
            <a:r>
              <a:rPr lang="sv-SE" dirty="0"/>
              <a:t>Karlberg</a:t>
            </a:r>
          </a:p>
          <a:p>
            <a:r>
              <a:rPr lang="sv-SE" dirty="0"/>
              <a:t>Grisberget</a:t>
            </a:r>
          </a:p>
          <a:p>
            <a:r>
              <a:rPr lang="sv-SE" dirty="0"/>
              <a:t>Bredviksberget</a:t>
            </a:r>
          </a:p>
          <a:p>
            <a:r>
              <a:rPr lang="sv-SE" dirty="0" err="1"/>
              <a:t>Fårön</a:t>
            </a:r>
            <a:endParaRPr lang="sv-SE" dirty="0"/>
          </a:p>
          <a:p>
            <a:r>
              <a:rPr lang="sv-SE" dirty="0"/>
              <a:t>Hälsans stig</a:t>
            </a:r>
          </a:p>
          <a:p>
            <a:r>
              <a:rPr lang="sv-SE" dirty="0"/>
              <a:t>Sandängesstranden</a:t>
            </a:r>
          </a:p>
          <a:p>
            <a:r>
              <a:rPr lang="sv-SE" dirty="0" err="1"/>
              <a:t>Strömlidabacken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07B4415-3AEF-8A3A-9B56-80314A72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57" y="2606448"/>
            <a:ext cx="5164409" cy="27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8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HÄLSOSLINGOR I PITEÅ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07B4415-3AEF-8A3A-9B56-80314A72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553" y="2606446"/>
            <a:ext cx="6234447" cy="3350401"/>
          </a:xfrm>
          <a:prstGeom prst="rect">
            <a:avLst/>
          </a:prstGeom>
        </p:spPr>
      </p:pic>
      <p:pic>
        <p:nvPicPr>
          <p:cNvPr id="5" name="Platshållare för innehåll 4" descr="En bild som visar text, utomhus, växt, handskrift&#10;&#10;Automatiskt genererad beskrivning">
            <a:extLst>
              <a:ext uri="{FF2B5EF4-FFF2-40B4-BE49-F238E27FC236}">
                <a16:creationId xmlns:a16="http://schemas.microsoft.com/office/drawing/2014/main" id="{87323202-E4EE-63EF-6C8D-F2D7410C6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29643" y="3025248"/>
            <a:ext cx="3350401" cy="2512800"/>
          </a:xfrm>
        </p:spPr>
      </p:pic>
      <p:pic>
        <p:nvPicPr>
          <p:cNvPr id="9" name="Bildobjekt 8" descr="En bild som visar utomhus, träd, växt, grind&#10;&#10;Automatiskt genererad beskrivning">
            <a:extLst>
              <a:ext uri="{FF2B5EF4-FFF2-40B4-BE49-F238E27FC236}">
                <a16:creationId xmlns:a16="http://schemas.microsoft.com/office/drawing/2014/main" id="{AC4F03F0-4C47-D630-1D99-FAD87DEED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49391" y="3025247"/>
            <a:ext cx="3350400" cy="25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3461-F438-55DB-7554-F16FFB53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/>
          <a:lstStyle/>
          <a:p>
            <a:r>
              <a:rPr lang="sv-SE" dirty="0"/>
              <a:t>INFORMATIONSMATERIAL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A29C14FC-4472-B5D0-4AD2-3FB40D5C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469"/>
            <a:ext cx="10515600" cy="3823494"/>
          </a:xfrm>
        </p:spPr>
        <p:txBody>
          <a:bodyPr/>
          <a:lstStyle/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Hemsidan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www.pitea.se/halsoslingor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länk till digital karta</a:t>
            </a:r>
          </a:p>
          <a:p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Tillgängli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PDF:er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karta och information, länk till digital karta</a:t>
            </a:r>
          </a:p>
          <a:p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Utskrivna informationsblad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 </a:t>
            </a: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flyers </a:t>
            </a:r>
          </a:p>
          <a:p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Skyltar på plats vid slingorna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14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5FB68DD-4E83-E64C-304E-25CF6BE56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4" r="3594" b="10413"/>
          <a:stretch/>
        </p:blipFill>
        <p:spPr>
          <a:xfrm>
            <a:off x="977971" y="1580727"/>
            <a:ext cx="10236057" cy="477812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AC4073C-0DE8-D5A3-8A91-CDEDFD84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954"/>
            <a:ext cx="10515600" cy="721453"/>
          </a:xfrm>
        </p:spPr>
        <p:txBody>
          <a:bodyPr/>
          <a:lstStyle/>
          <a:p>
            <a:pPr algn="ctr"/>
            <a:r>
              <a:rPr lang="sv-SE" dirty="0"/>
              <a:t>DIGITAL KARTA</a:t>
            </a:r>
          </a:p>
        </p:txBody>
      </p:sp>
    </p:spTree>
    <p:extLst>
      <p:ext uri="{BB962C8B-B14F-4D97-AF65-F5344CB8AC3E}">
        <p14:creationId xmlns:p14="http://schemas.microsoft.com/office/powerpoint/2010/main" val="1113567026"/>
      </p:ext>
    </p:extLst>
  </p:cSld>
  <p:clrMapOvr>
    <a:masterClrMapping/>
  </p:clrMapOvr>
</p:sld>
</file>

<file path=ppt/theme/theme1.xml><?xml version="1.0" encoding="utf-8"?>
<a:theme xmlns:a="http://schemas.openxmlformats.org/drawingml/2006/main" name="10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C266E8A0-FE68-4298-B945-FF386DA32BF5}"/>
    </a:ext>
  </a:extLst>
</a:theme>
</file>

<file path=ppt/theme/theme10.xml><?xml version="1.0" encoding="utf-8"?>
<a:theme xmlns:a="http://schemas.openxmlformats.org/drawingml/2006/main" name="19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ECB4ABB3-2EC8-4E8B-A6F2-0FF50EB876FE}"/>
    </a:ext>
  </a:extLst>
</a:theme>
</file>

<file path=ppt/theme/theme1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AECDAA18-E593-4B44-86A1-CEB107F790F4}"/>
    </a:ext>
  </a:extLst>
</a:theme>
</file>

<file path=ppt/theme/theme1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CCD3E166-1EEF-4158-B468-DC3E4EF081C9}"/>
    </a:ext>
  </a:extLst>
</a:theme>
</file>

<file path=ppt/theme/theme13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407E93CE-9D9B-422F-8F87-E6F3C41FCE7F}"/>
    </a:ext>
  </a:extLst>
</a:theme>
</file>

<file path=ppt/theme/theme14.xml><?xml version="1.0" encoding="utf-8"?>
<a:theme xmlns:a="http://schemas.openxmlformats.org/drawingml/2006/main" name="3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F33D88D8-7619-4BE5-916B-F710F81032D8}"/>
    </a:ext>
  </a:extLst>
</a:theme>
</file>

<file path=ppt/theme/theme15.xml><?xml version="1.0" encoding="utf-8"?>
<a:theme xmlns:a="http://schemas.openxmlformats.org/drawingml/2006/main" name="4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62B8E66A-0DA7-470E-9DA4-835BD826B560}"/>
    </a:ext>
  </a:extLst>
</a:theme>
</file>

<file path=ppt/theme/theme16.xml><?xml version="1.0" encoding="utf-8"?>
<a:theme xmlns:a="http://schemas.openxmlformats.org/drawingml/2006/main" name="6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AC288CC3-B0E6-482B-9E51-0C2186E10B21}"/>
    </a:ext>
  </a:extLst>
</a:theme>
</file>

<file path=ppt/theme/theme17.xml><?xml version="1.0" encoding="utf-8"?>
<a:theme xmlns:a="http://schemas.openxmlformats.org/drawingml/2006/main" name="7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1ED6B0A3-FEA4-4BA4-9A7B-1915E1F19D3E}"/>
    </a:ext>
  </a:extLst>
</a:theme>
</file>

<file path=ppt/theme/theme18.xml><?xml version="1.0" encoding="utf-8"?>
<a:theme xmlns:a="http://schemas.openxmlformats.org/drawingml/2006/main" name="8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F4F00394-8646-4A74-AB59-3856A645FF2C}"/>
    </a:ext>
  </a:extLst>
</a:theme>
</file>

<file path=ppt/theme/theme19.xml><?xml version="1.0" encoding="utf-8"?>
<a:theme xmlns:a="http://schemas.openxmlformats.org/drawingml/2006/main" name="9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56B14A96-9CA8-4C61-BA25-47D856D90A60}"/>
    </a:ext>
  </a:extLst>
</a:theme>
</file>

<file path=ppt/theme/theme2.xml><?xml version="1.0" encoding="utf-8"?>
<a:theme xmlns:a="http://schemas.openxmlformats.org/drawingml/2006/main" name="11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8E430BE2-484A-4753-8229-A2D97DB1DF8E}"/>
    </a:ext>
  </a:extLst>
</a:theme>
</file>

<file path=ppt/theme/theme20.xml><?xml version="1.0" encoding="utf-8"?>
<a:theme xmlns:a="http://schemas.openxmlformats.org/drawingml/2006/main" name="5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FFE24E6A-906A-4E81-B0E1-EE4234AEF27A}"/>
    </a:ext>
  </a:extLst>
</a:theme>
</file>

<file path=ppt/theme/theme21.xml><?xml version="1.0" encoding="utf-8"?>
<a:theme xmlns:a="http://schemas.openxmlformats.org/drawingml/2006/main" name="Begränsningsaspekten">
  <a:themeElements>
    <a:clrScheme name="Begränsningsaspekten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Begränsningsaspekten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gränsningsaspekte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2.xml><?xml version="1.0" encoding="utf-8"?>
<a:theme xmlns:a="http://schemas.openxmlformats.org/drawingml/2006/main" name="Mörk-bakgrund">
  <a:themeElements>
    <a:clrScheme name="Anpassat 7">
      <a:dk1>
        <a:srgbClr val="242424"/>
      </a:dk1>
      <a:lt1>
        <a:srgbClr val="FFFFFF"/>
      </a:lt1>
      <a:dk2>
        <a:srgbClr val="141F69"/>
      </a:dk2>
      <a:lt2>
        <a:srgbClr val="FFFFFF"/>
      </a:lt2>
      <a:accent1>
        <a:srgbClr val="141F69"/>
      </a:accent1>
      <a:accent2>
        <a:srgbClr val="00ABE1"/>
      </a:accent2>
      <a:accent3>
        <a:srgbClr val="FE6426"/>
      </a:accent3>
      <a:accent4>
        <a:srgbClr val="FFFFFF"/>
      </a:accent4>
      <a:accent5>
        <a:srgbClr val="FFFFFF"/>
      </a:accent5>
      <a:accent6>
        <a:srgbClr val="FFFFFF"/>
      </a:accent6>
      <a:hlink>
        <a:srgbClr val="3FB7FE"/>
      </a:hlink>
      <a:folHlink>
        <a:srgbClr val="C490AA"/>
      </a:folHlink>
    </a:clrScheme>
    <a:fontScheme name="Anpassat 2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848953E-FC6B-4369-8C02-FC03E5BB9E0F}" vid="{BB5CC104-9630-4095-A3B2-5FCB4E4E1F05}"/>
    </a:ext>
  </a:extLst>
</a:theme>
</file>

<file path=ppt/theme/theme23.xml><?xml version="1.0" encoding="utf-8"?>
<a:theme xmlns:a="http://schemas.openxmlformats.org/drawingml/2006/main" name="Ljus-bakgrund">
  <a:themeElements>
    <a:clrScheme name="Anpassat 7">
      <a:dk1>
        <a:srgbClr val="242424"/>
      </a:dk1>
      <a:lt1>
        <a:srgbClr val="FFFFFF"/>
      </a:lt1>
      <a:dk2>
        <a:srgbClr val="141F69"/>
      </a:dk2>
      <a:lt2>
        <a:srgbClr val="FFFFFF"/>
      </a:lt2>
      <a:accent1>
        <a:srgbClr val="141F69"/>
      </a:accent1>
      <a:accent2>
        <a:srgbClr val="00ABE1"/>
      </a:accent2>
      <a:accent3>
        <a:srgbClr val="FE6426"/>
      </a:accent3>
      <a:accent4>
        <a:srgbClr val="FFFFFF"/>
      </a:accent4>
      <a:accent5>
        <a:srgbClr val="FFFFFF"/>
      </a:accent5>
      <a:accent6>
        <a:srgbClr val="FFFFFF"/>
      </a:accent6>
      <a:hlink>
        <a:srgbClr val="3FB7FE"/>
      </a:hlink>
      <a:folHlink>
        <a:srgbClr val="C490AA"/>
      </a:folHlink>
    </a:clrScheme>
    <a:fontScheme name="Anpassat 2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848953E-FC6B-4369-8C02-FC03E5BB9E0F}" vid="{5C6709FC-B5B2-4200-9193-C1C68836758E}"/>
    </a:ext>
  </a:extLst>
</a:theme>
</file>

<file path=ppt/theme/theme2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26B4901D-9523-4576-A17C-6B763C648565}"/>
    </a:ext>
  </a:extLst>
</a:theme>
</file>

<file path=ppt/theme/theme4.xml><?xml version="1.0" encoding="utf-8"?>
<a:theme xmlns:a="http://schemas.openxmlformats.org/drawingml/2006/main" name="13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FE95890E-5903-43BE-9EF6-43E460E20965}"/>
    </a:ext>
  </a:extLst>
</a:theme>
</file>

<file path=ppt/theme/theme5.xml><?xml version="1.0" encoding="utf-8"?>
<a:theme xmlns:a="http://schemas.openxmlformats.org/drawingml/2006/main" name="14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88299136-CE66-45AC-B94F-0D85DE2E808C}"/>
    </a:ext>
  </a:extLst>
</a:theme>
</file>

<file path=ppt/theme/theme6.xml><?xml version="1.0" encoding="utf-8"?>
<a:theme xmlns:a="http://schemas.openxmlformats.org/drawingml/2006/main" name="15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827E63BC-3217-4070-A248-DA13B557B77E}"/>
    </a:ext>
  </a:extLst>
</a:theme>
</file>

<file path=ppt/theme/theme7.xml><?xml version="1.0" encoding="utf-8"?>
<a:theme xmlns:a="http://schemas.openxmlformats.org/drawingml/2006/main" name="16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A17A2E1B-6209-44DC-992E-AC131972518B}"/>
    </a:ext>
  </a:extLst>
</a:theme>
</file>

<file path=ppt/theme/theme8.xml><?xml version="1.0" encoding="utf-8"?>
<a:theme xmlns:a="http://schemas.openxmlformats.org/drawingml/2006/main" name="17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D452D813-16B9-413C-841B-F8C29CB15F36}"/>
    </a:ext>
  </a:extLst>
</a:theme>
</file>

<file path=ppt/theme/theme9.xml><?xml version="1.0" encoding="utf-8"?>
<a:theme xmlns:a="http://schemas.openxmlformats.org/drawingml/2006/main" name="18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A327A89-62C2-4E39-868F-D84971BB58C7}" vid="{3F8E0836-E79C-4C81-9154-E546AF43C6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16_9 alla färger_2022</Template>
  <TotalTime>1420</TotalTime>
  <Words>427</Words>
  <Application>Microsoft Office PowerPoint</Application>
  <PresentationFormat>Bredbild</PresentationFormat>
  <Paragraphs>91</Paragraphs>
  <Slides>19</Slides>
  <Notes>1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23</vt:i4>
      </vt:variant>
      <vt:variant>
        <vt:lpstr>Bildrubriker</vt:lpstr>
      </vt:variant>
      <vt:variant>
        <vt:i4>19</vt:i4>
      </vt:variant>
    </vt:vector>
  </HeadingPairs>
  <TitlesOfParts>
    <vt:vector size="50" baseType="lpstr">
      <vt:lpstr>Arial</vt:lpstr>
      <vt:lpstr>Calibri</vt:lpstr>
      <vt:lpstr>Gill Sans MT</vt:lpstr>
      <vt:lpstr>Source Sans Pro</vt:lpstr>
      <vt:lpstr>Source Sans Pro Black</vt:lpstr>
      <vt:lpstr>Trebuchet MS</vt:lpstr>
      <vt:lpstr>Wingdings</vt:lpstr>
      <vt:lpstr>Wingdings 3</vt:lpstr>
      <vt:lpstr>10_Anpassad formgivning</vt:lpstr>
      <vt:lpstr>11_Anpassad formgivning</vt:lpstr>
      <vt:lpstr>12_Anpassad formgivning</vt:lpstr>
      <vt:lpstr>13_Anpassad formgivning</vt:lpstr>
      <vt:lpstr>14_Anpassad formgivning</vt:lpstr>
      <vt:lpstr>15_Anpassad formgivning</vt:lpstr>
      <vt:lpstr>16_Anpassad formgivning</vt:lpstr>
      <vt:lpstr>17_Anpassad formgivning</vt:lpstr>
      <vt:lpstr>18_Anpassad formgivning</vt:lpstr>
      <vt:lpstr>19_Anpassad formgivning</vt:lpstr>
      <vt:lpstr>Anpassad formgivning</vt:lpstr>
      <vt:lpstr>1_Anpassad formgivning</vt:lpstr>
      <vt:lpstr>2_Anpassad formgivning</vt:lpstr>
      <vt:lpstr>3_Anpassad formgivning</vt:lpstr>
      <vt:lpstr>4_Anpassad formgivning</vt:lpstr>
      <vt:lpstr>6_Anpassad formgivning</vt:lpstr>
      <vt:lpstr>7_Anpassad formgivning</vt:lpstr>
      <vt:lpstr>8_Anpassad formgivning</vt:lpstr>
      <vt:lpstr>9_Anpassad formgivning</vt:lpstr>
      <vt:lpstr>5_Anpassad formgivning</vt:lpstr>
      <vt:lpstr>Begränsningsaspekten</vt:lpstr>
      <vt:lpstr>Mörk-bakgrund</vt:lpstr>
      <vt:lpstr>Ljus-bakgrund</vt:lpstr>
      <vt:lpstr>PowerPoint-presentation</vt:lpstr>
      <vt:lpstr>PILOTPROJEKT NaR 2021</vt:lpstr>
      <vt:lpstr>PILOTPROJEKT NaR 2021</vt:lpstr>
      <vt:lpstr>Natur på recept, NaR</vt:lpstr>
      <vt:lpstr>KLASSIFICERADE HÄLSOSLINGOR</vt:lpstr>
      <vt:lpstr>HÄLSOSLINGOR I PITEÅ</vt:lpstr>
      <vt:lpstr>HÄLSOSLINGOR I PITEÅ</vt:lpstr>
      <vt:lpstr>INFORMATIONSMATERIAL</vt:lpstr>
      <vt:lpstr>DIGITAL KARTA</vt:lpstr>
      <vt:lpstr>FOLDER, FLYER OCH SKYLTAR</vt:lpstr>
      <vt:lpstr>PowerPoint-presentation</vt:lpstr>
      <vt:lpstr>PowerPoint-presentation</vt:lpstr>
      <vt:lpstr>Hälsoslingor och NaR</vt:lpstr>
      <vt:lpstr>PowerPoint-presentation</vt:lpstr>
      <vt:lpstr>PowerPoint-presentation</vt:lpstr>
      <vt:lpstr>PowerPoint-presentation</vt:lpstr>
      <vt:lpstr>PowerPoint-presentation</vt:lpstr>
      <vt:lpstr>Tack för idag!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Maria Norberg-Johansson</dc:creator>
  <cp:lastModifiedBy>Zara Berg</cp:lastModifiedBy>
  <cp:revision>11</cp:revision>
  <dcterms:created xsi:type="dcterms:W3CDTF">2022-11-22T23:59:56Z</dcterms:created>
  <dcterms:modified xsi:type="dcterms:W3CDTF">2023-12-05T14:15:19Z</dcterms:modified>
</cp:coreProperties>
</file>